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9"/>
  </p:notesMasterIdLst>
  <p:sldIdLst>
    <p:sldId id="256" r:id="rId2"/>
    <p:sldId id="297" r:id="rId3"/>
    <p:sldId id="298" r:id="rId4"/>
    <p:sldId id="257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6" r:id="rId32"/>
    <p:sldId id="299" r:id="rId33"/>
    <p:sldId id="291" r:id="rId34"/>
    <p:sldId id="292" r:id="rId35"/>
    <p:sldId id="293" r:id="rId36"/>
    <p:sldId id="294" r:id="rId37"/>
    <p:sldId id="295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9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86385" autoAdjust="0"/>
  </p:normalViewPr>
  <p:slideViewPr>
    <p:cSldViewPr snapToGrid="0">
      <p:cViewPr varScale="1">
        <p:scale>
          <a:sx n="98" d="100"/>
          <a:sy n="98" d="100"/>
        </p:scale>
        <p:origin x="114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4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askjan.org/Training/JAN-Webcast-Frequently-Asked-Questions.cfm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askjan.org/Training/JAN-Webcast-Frequently-Asked-Questions.cf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E41658-748A-416F-B25B-90E4AB62BFE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0CF235-2E22-4C7A-8E13-61249CB1D138}">
      <dgm:prSet custT="1"/>
      <dgm:spPr/>
      <dgm:t>
        <a:bodyPr/>
        <a:lstStyle/>
        <a:p>
          <a:r>
            <a:rPr lang="en-US" sz="2400" b="1">
              <a:latin typeface="Arial" panose="020B0604020202020204" pitchFamily="34" charset="0"/>
              <a:cs typeface="Arial" panose="020B0604020202020204" pitchFamily="34" charset="0"/>
            </a:rPr>
            <a:t>Technical Difficulties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 descr="Technical Difficulties&#10;Q&amp;A option at the bottom of the screen&#10;800-526-7234 or 877-781-9403 (TTY) - or Live Chat at AskJAN.org&#10;Frequently Asked Questions (FAQ)&#10;https://AskJAN.org/Training/JAN-Webcast-Frequently-Asked-Questions.cfm"/>
        </a:ext>
      </dgm:extLst>
    </dgm:pt>
    <dgm:pt modelId="{14D84117-4829-415C-9281-99B764E2B6DA}" type="parTrans" cxnId="{3B14F641-B5A3-4AC9-8369-BAE6428CBA10}">
      <dgm:prSet/>
      <dgm:spPr/>
      <dgm:t>
        <a:bodyPr/>
        <a:lstStyle/>
        <a:p>
          <a:endParaRPr lang="en-US"/>
        </a:p>
      </dgm:t>
    </dgm:pt>
    <dgm:pt modelId="{A91D0426-4D62-47DD-9E4A-435D5A57758E}" type="sibTrans" cxnId="{3B14F641-B5A3-4AC9-8369-BAE6428CBA10}">
      <dgm:prSet/>
      <dgm:spPr/>
      <dgm:t>
        <a:bodyPr/>
        <a:lstStyle/>
        <a:p>
          <a:endParaRPr lang="en-US"/>
        </a:p>
      </dgm:t>
    </dgm:pt>
    <dgm:pt modelId="{64E69A92-5BE1-4ADB-AFBD-5CF6A4FC6A6D}">
      <dgm:prSet custT="1"/>
      <dgm:spPr/>
      <dgm:t>
        <a:bodyPr/>
        <a:lstStyle/>
        <a:p>
          <a:pPr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sz="2400" b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Q&amp;A option at the bottom of the screen</a:t>
          </a:r>
          <a:endParaRPr lang="en-US" sz="24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 descr="Technical Difficulties&#10;"/>
        </a:ext>
      </dgm:extLst>
    </dgm:pt>
    <dgm:pt modelId="{B88D2E92-6254-4C1C-84DD-F126B52DF831}" type="parTrans" cxnId="{72569E5A-E370-4993-AC11-DFC42011F132}">
      <dgm:prSet/>
      <dgm:spPr/>
      <dgm:t>
        <a:bodyPr/>
        <a:lstStyle/>
        <a:p>
          <a:endParaRPr lang="en-US"/>
        </a:p>
      </dgm:t>
    </dgm:pt>
    <dgm:pt modelId="{00BCC3C3-7DFC-4C9F-98A8-31A78ED06A80}" type="sibTrans" cxnId="{72569E5A-E370-4993-AC11-DFC42011F132}">
      <dgm:prSet/>
      <dgm:spPr/>
      <dgm:t>
        <a:bodyPr/>
        <a:lstStyle/>
        <a:p>
          <a:endParaRPr lang="en-US"/>
        </a:p>
      </dgm:t>
    </dgm:pt>
    <dgm:pt modelId="{A0D0EC85-F76E-407A-B930-8719D0CAC1C7}">
      <dgm:prSet custT="1"/>
      <dgm:spPr/>
      <dgm:t>
        <a:bodyPr/>
        <a:lstStyle/>
        <a:p>
          <a:pPr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800-526-7234 or 877-781-9403 (TTY) - or </a:t>
          </a:r>
          <a:r>
            <a:rPr lang="en-US" sz="2400" b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Live Chat at AskJAN.org</a:t>
          </a:r>
          <a:endParaRPr lang="en-US" sz="24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DCFEF6-4728-45BC-B198-C9136E6007E4}" type="parTrans" cxnId="{B69D316B-8B53-428E-A800-2751D46E320F}">
      <dgm:prSet/>
      <dgm:spPr/>
      <dgm:t>
        <a:bodyPr/>
        <a:lstStyle/>
        <a:p>
          <a:endParaRPr lang="en-US"/>
        </a:p>
      </dgm:t>
    </dgm:pt>
    <dgm:pt modelId="{10C03239-F943-4575-B204-FB2E8DDC6451}" type="sibTrans" cxnId="{B69D316B-8B53-428E-A800-2751D46E320F}">
      <dgm:prSet/>
      <dgm:spPr/>
      <dgm:t>
        <a:bodyPr/>
        <a:lstStyle/>
        <a:p>
          <a:endParaRPr lang="en-US"/>
        </a:p>
      </dgm:t>
    </dgm:pt>
    <dgm:pt modelId="{E991C8F1-370B-4479-84C7-FCFBB9BD21ED}">
      <dgm:prSet custT="1"/>
      <dgm:spPr/>
      <dgm:t>
        <a:bodyPr/>
        <a:lstStyle/>
        <a:p>
          <a:pPr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Frequently Asked Questions (FAQ)</a:t>
          </a:r>
          <a:br>
            <a:rPr lang="en-US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https://AskJAN.org/Training/JAN-Webcast-Frequently-Asked-Questions.cfm</a:t>
          </a:r>
          <a:endParaRPr lang="en-US" sz="24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0E5A43-25CF-43D8-9BD7-2AEC449FA1E4}" type="parTrans" cxnId="{9EC85DC8-9BF8-4F62-8653-D01315BFECBE}">
      <dgm:prSet/>
      <dgm:spPr/>
      <dgm:t>
        <a:bodyPr/>
        <a:lstStyle/>
        <a:p>
          <a:endParaRPr lang="en-US"/>
        </a:p>
      </dgm:t>
    </dgm:pt>
    <dgm:pt modelId="{9DA96016-F554-47B4-BF23-62ED0D5A4AEA}" type="sibTrans" cxnId="{9EC85DC8-9BF8-4F62-8653-D01315BFECBE}">
      <dgm:prSet/>
      <dgm:spPr/>
      <dgm:t>
        <a:bodyPr/>
        <a:lstStyle/>
        <a:p>
          <a:endParaRPr lang="en-US"/>
        </a:p>
      </dgm:t>
    </dgm:pt>
    <dgm:pt modelId="{60AB98D6-AF39-48B1-9FDA-980A27825AAB}">
      <dgm:prSet custT="1"/>
      <dgm:spPr/>
      <dgm:t>
        <a:bodyPr/>
        <a:lstStyle/>
        <a:p>
          <a:r>
            <a:rPr lang="en-US" sz="2400" b="1">
              <a:latin typeface="Arial" panose="020B0604020202020204" pitchFamily="34" charset="0"/>
              <a:cs typeface="Arial" panose="020B0604020202020204" pitchFamily="34" charset="0"/>
            </a:rPr>
            <a:t>Questions for Presenters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 descr="Questions for presenters"/>
        </a:ext>
      </dgm:extLst>
    </dgm:pt>
    <dgm:pt modelId="{AC2DDBC1-4497-4D5D-A172-B59FE646D1F0}" type="parTrans" cxnId="{E8685657-AD61-4141-B4AE-9B76FFAE870C}">
      <dgm:prSet/>
      <dgm:spPr/>
      <dgm:t>
        <a:bodyPr/>
        <a:lstStyle/>
        <a:p>
          <a:endParaRPr lang="en-US"/>
        </a:p>
      </dgm:t>
    </dgm:pt>
    <dgm:pt modelId="{BF9621C5-17DE-403B-8434-3F6C6A9D85C1}" type="sibTrans" cxnId="{E8685657-AD61-4141-B4AE-9B76FFAE870C}">
      <dgm:prSet/>
      <dgm:spPr/>
      <dgm:t>
        <a:bodyPr/>
        <a:lstStyle/>
        <a:p>
          <a:endParaRPr lang="en-US"/>
        </a:p>
      </dgm:t>
    </dgm:pt>
    <dgm:pt modelId="{97DDAC5C-016D-475E-981C-FE2556BF9CD0}">
      <dgm:prSet custT="1"/>
      <dgm:spPr/>
      <dgm:t>
        <a:bodyPr/>
        <a:lstStyle/>
        <a:p>
          <a:pPr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sz="2400" b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Q&amp;A option at the bottom of the screen</a:t>
          </a:r>
          <a:endParaRPr lang="en-US" sz="24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 descr="Q&amp;A option at the bottom of the screen&#10;"/>
        </a:ext>
      </dgm:extLst>
    </dgm:pt>
    <dgm:pt modelId="{E06F4572-7324-4478-B4B8-8AAA7C56E6E3}" type="parTrans" cxnId="{FFE19E8D-FE22-4DF7-9858-1BEC076979D9}">
      <dgm:prSet/>
      <dgm:spPr/>
      <dgm:t>
        <a:bodyPr/>
        <a:lstStyle/>
        <a:p>
          <a:endParaRPr lang="en-US"/>
        </a:p>
      </dgm:t>
    </dgm:pt>
    <dgm:pt modelId="{D4284F25-C145-400F-A894-C1144BD7A212}" type="sibTrans" cxnId="{FFE19E8D-FE22-4DF7-9858-1BEC076979D9}">
      <dgm:prSet/>
      <dgm:spPr/>
      <dgm:t>
        <a:bodyPr/>
        <a:lstStyle/>
        <a:p>
          <a:endParaRPr lang="en-US"/>
        </a:p>
      </dgm:t>
    </dgm:pt>
    <dgm:pt modelId="{32773AEB-9017-42B8-9DBF-E8C601913FBE}" type="pres">
      <dgm:prSet presAssocID="{48E41658-748A-416F-B25B-90E4AB62BFE7}" presName="linear" presStyleCnt="0">
        <dgm:presLayoutVars>
          <dgm:dir/>
          <dgm:animLvl val="lvl"/>
          <dgm:resizeHandles val="exact"/>
        </dgm:presLayoutVars>
      </dgm:prSet>
      <dgm:spPr/>
    </dgm:pt>
    <dgm:pt modelId="{F4A51513-F584-4433-BB57-2565BE02335B}" type="pres">
      <dgm:prSet presAssocID="{EB0CF235-2E22-4C7A-8E13-61249CB1D138}" presName="parentLin" presStyleCnt="0"/>
      <dgm:spPr/>
    </dgm:pt>
    <dgm:pt modelId="{E34029AD-DE74-4F42-BADD-23386EED1BF2}" type="pres">
      <dgm:prSet presAssocID="{EB0CF235-2E22-4C7A-8E13-61249CB1D138}" presName="parentLeftMargin" presStyleLbl="node1" presStyleIdx="0" presStyleCnt="2"/>
      <dgm:spPr/>
    </dgm:pt>
    <dgm:pt modelId="{C33B9B2B-6CAA-4302-BE0D-981D8F0C9B10}" type="pres">
      <dgm:prSet presAssocID="{EB0CF235-2E22-4C7A-8E13-61249CB1D13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A3242D5-FE94-4E3E-9662-9AF9A96828BB}" type="pres">
      <dgm:prSet presAssocID="{EB0CF235-2E22-4C7A-8E13-61249CB1D138}" presName="negativeSpace" presStyleCnt="0"/>
      <dgm:spPr/>
    </dgm:pt>
    <dgm:pt modelId="{C06939AD-943B-41EC-AB1A-4DF5ED39792E}" type="pres">
      <dgm:prSet presAssocID="{EB0CF235-2E22-4C7A-8E13-61249CB1D138}" presName="childText" presStyleLbl="conFgAcc1" presStyleIdx="0" presStyleCnt="2" custLinFactNeighborX="2" custLinFactNeighborY="-4211">
        <dgm:presLayoutVars>
          <dgm:bulletEnabled val="1"/>
        </dgm:presLayoutVars>
      </dgm:prSet>
      <dgm:spPr/>
    </dgm:pt>
    <dgm:pt modelId="{879F7C83-3D78-4D02-8F88-A45DA1A4C6FA}" type="pres">
      <dgm:prSet presAssocID="{A91D0426-4D62-47DD-9E4A-435D5A57758E}" presName="spaceBetweenRectangles" presStyleCnt="0"/>
      <dgm:spPr/>
    </dgm:pt>
    <dgm:pt modelId="{99FB2BE3-DB85-44EE-829E-2EF1B7B01D5A}" type="pres">
      <dgm:prSet presAssocID="{60AB98D6-AF39-48B1-9FDA-980A27825AAB}" presName="parentLin" presStyleCnt="0"/>
      <dgm:spPr/>
    </dgm:pt>
    <dgm:pt modelId="{CDCD3D56-5C4D-4636-A462-F138E142B50E}" type="pres">
      <dgm:prSet presAssocID="{60AB98D6-AF39-48B1-9FDA-980A27825AAB}" presName="parentLeftMargin" presStyleLbl="node1" presStyleIdx="0" presStyleCnt="2"/>
      <dgm:spPr/>
    </dgm:pt>
    <dgm:pt modelId="{BF394396-594D-48B4-88B6-57E0EB5F2607}" type="pres">
      <dgm:prSet presAssocID="{60AB98D6-AF39-48B1-9FDA-980A27825AA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95D66FB-7A91-4C89-B07D-629291149789}" type="pres">
      <dgm:prSet presAssocID="{60AB98D6-AF39-48B1-9FDA-980A27825AAB}" presName="negativeSpace" presStyleCnt="0"/>
      <dgm:spPr/>
    </dgm:pt>
    <dgm:pt modelId="{D395A932-415F-4401-9F15-706E3511CF60}" type="pres">
      <dgm:prSet presAssocID="{60AB98D6-AF39-48B1-9FDA-980A27825AA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C6E4B0E-6CF6-4B5F-98E6-15B1F32094F7}" type="presOf" srcId="{48E41658-748A-416F-B25B-90E4AB62BFE7}" destId="{32773AEB-9017-42B8-9DBF-E8C601913FBE}" srcOrd="0" destOrd="0" presId="urn:microsoft.com/office/officeart/2005/8/layout/list1"/>
    <dgm:cxn modelId="{3899FF21-C1B0-4AA5-A7BD-638E4BC893E2}" type="presOf" srcId="{64E69A92-5BE1-4ADB-AFBD-5CF6A4FC6A6D}" destId="{C06939AD-943B-41EC-AB1A-4DF5ED39792E}" srcOrd="0" destOrd="0" presId="urn:microsoft.com/office/officeart/2005/8/layout/list1"/>
    <dgm:cxn modelId="{3B14F641-B5A3-4AC9-8369-BAE6428CBA10}" srcId="{48E41658-748A-416F-B25B-90E4AB62BFE7}" destId="{EB0CF235-2E22-4C7A-8E13-61249CB1D138}" srcOrd="0" destOrd="0" parTransId="{14D84117-4829-415C-9281-99B764E2B6DA}" sibTransId="{A91D0426-4D62-47DD-9E4A-435D5A57758E}"/>
    <dgm:cxn modelId="{B69D316B-8B53-428E-A800-2751D46E320F}" srcId="{EB0CF235-2E22-4C7A-8E13-61249CB1D138}" destId="{A0D0EC85-F76E-407A-B930-8719D0CAC1C7}" srcOrd="1" destOrd="0" parTransId="{8CDCFEF6-4728-45BC-B198-C9136E6007E4}" sibTransId="{10C03239-F943-4575-B204-FB2E8DDC6451}"/>
    <dgm:cxn modelId="{E310A54D-D998-4E51-BCBE-EF6D04216F6C}" type="presOf" srcId="{60AB98D6-AF39-48B1-9FDA-980A27825AAB}" destId="{CDCD3D56-5C4D-4636-A462-F138E142B50E}" srcOrd="0" destOrd="0" presId="urn:microsoft.com/office/officeart/2005/8/layout/list1"/>
    <dgm:cxn modelId="{52766150-E9FE-4F40-873D-5D1FAE6CD5EC}" type="presOf" srcId="{EB0CF235-2E22-4C7A-8E13-61249CB1D138}" destId="{E34029AD-DE74-4F42-BADD-23386EED1BF2}" srcOrd="0" destOrd="0" presId="urn:microsoft.com/office/officeart/2005/8/layout/list1"/>
    <dgm:cxn modelId="{19D22475-9229-4197-8D9E-44ECF1D0CC40}" type="presOf" srcId="{A0D0EC85-F76E-407A-B930-8719D0CAC1C7}" destId="{C06939AD-943B-41EC-AB1A-4DF5ED39792E}" srcOrd="0" destOrd="1" presId="urn:microsoft.com/office/officeart/2005/8/layout/list1"/>
    <dgm:cxn modelId="{E8685657-AD61-4141-B4AE-9B76FFAE870C}" srcId="{48E41658-748A-416F-B25B-90E4AB62BFE7}" destId="{60AB98D6-AF39-48B1-9FDA-980A27825AAB}" srcOrd="1" destOrd="0" parTransId="{AC2DDBC1-4497-4D5D-A172-B59FE646D1F0}" sibTransId="{BF9621C5-17DE-403B-8434-3F6C6A9D85C1}"/>
    <dgm:cxn modelId="{72569E5A-E370-4993-AC11-DFC42011F132}" srcId="{EB0CF235-2E22-4C7A-8E13-61249CB1D138}" destId="{64E69A92-5BE1-4ADB-AFBD-5CF6A4FC6A6D}" srcOrd="0" destOrd="0" parTransId="{B88D2E92-6254-4C1C-84DD-F126B52DF831}" sibTransId="{00BCC3C3-7DFC-4C9F-98A8-31A78ED06A80}"/>
    <dgm:cxn modelId="{61FBF78A-6653-4FC0-9914-44CE38A898F7}" type="presOf" srcId="{60AB98D6-AF39-48B1-9FDA-980A27825AAB}" destId="{BF394396-594D-48B4-88B6-57E0EB5F2607}" srcOrd="1" destOrd="0" presId="urn:microsoft.com/office/officeart/2005/8/layout/list1"/>
    <dgm:cxn modelId="{FFE19E8D-FE22-4DF7-9858-1BEC076979D9}" srcId="{60AB98D6-AF39-48B1-9FDA-980A27825AAB}" destId="{97DDAC5C-016D-475E-981C-FE2556BF9CD0}" srcOrd="0" destOrd="0" parTransId="{E06F4572-7324-4478-B4B8-8AAA7C56E6E3}" sibTransId="{D4284F25-C145-400F-A894-C1144BD7A212}"/>
    <dgm:cxn modelId="{9EC85DC8-9BF8-4F62-8653-D01315BFECBE}" srcId="{EB0CF235-2E22-4C7A-8E13-61249CB1D138}" destId="{E991C8F1-370B-4479-84C7-FCFBB9BD21ED}" srcOrd="2" destOrd="0" parTransId="{930E5A43-25CF-43D8-9BD7-2AEC449FA1E4}" sibTransId="{9DA96016-F554-47B4-BF23-62ED0D5A4AEA}"/>
    <dgm:cxn modelId="{34E7D1E7-3CAE-4F41-A82E-61C29DCD0101}" type="presOf" srcId="{E991C8F1-370B-4479-84C7-FCFBB9BD21ED}" destId="{C06939AD-943B-41EC-AB1A-4DF5ED39792E}" srcOrd="0" destOrd="2" presId="urn:microsoft.com/office/officeart/2005/8/layout/list1"/>
    <dgm:cxn modelId="{A36CE6F5-13C4-4116-ACA6-DB50C6093A7E}" type="presOf" srcId="{97DDAC5C-016D-475E-981C-FE2556BF9CD0}" destId="{D395A932-415F-4401-9F15-706E3511CF60}" srcOrd="0" destOrd="0" presId="urn:microsoft.com/office/officeart/2005/8/layout/list1"/>
    <dgm:cxn modelId="{EA2545FD-024A-4FFF-A43F-D284269E825E}" type="presOf" srcId="{EB0CF235-2E22-4C7A-8E13-61249CB1D138}" destId="{C33B9B2B-6CAA-4302-BE0D-981D8F0C9B10}" srcOrd="1" destOrd="0" presId="urn:microsoft.com/office/officeart/2005/8/layout/list1"/>
    <dgm:cxn modelId="{8876236E-737F-44FD-AACE-2890D7953DC1}" type="presParOf" srcId="{32773AEB-9017-42B8-9DBF-E8C601913FBE}" destId="{F4A51513-F584-4433-BB57-2565BE02335B}" srcOrd="0" destOrd="0" presId="urn:microsoft.com/office/officeart/2005/8/layout/list1"/>
    <dgm:cxn modelId="{57AE4D45-D8C0-4C19-9162-80DD3E723B09}" type="presParOf" srcId="{F4A51513-F584-4433-BB57-2565BE02335B}" destId="{E34029AD-DE74-4F42-BADD-23386EED1BF2}" srcOrd="0" destOrd="0" presId="urn:microsoft.com/office/officeart/2005/8/layout/list1"/>
    <dgm:cxn modelId="{244BE653-DA27-463C-A5DE-64BAD0928735}" type="presParOf" srcId="{F4A51513-F584-4433-BB57-2565BE02335B}" destId="{C33B9B2B-6CAA-4302-BE0D-981D8F0C9B10}" srcOrd="1" destOrd="0" presId="urn:microsoft.com/office/officeart/2005/8/layout/list1"/>
    <dgm:cxn modelId="{94D298CD-9991-4FB9-95CE-87261D7B2FD5}" type="presParOf" srcId="{32773AEB-9017-42B8-9DBF-E8C601913FBE}" destId="{5A3242D5-FE94-4E3E-9662-9AF9A96828BB}" srcOrd="1" destOrd="0" presId="urn:microsoft.com/office/officeart/2005/8/layout/list1"/>
    <dgm:cxn modelId="{7419E9B7-6826-4710-A125-56D32DDC46D2}" type="presParOf" srcId="{32773AEB-9017-42B8-9DBF-E8C601913FBE}" destId="{C06939AD-943B-41EC-AB1A-4DF5ED39792E}" srcOrd="2" destOrd="0" presId="urn:microsoft.com/office/officeart/2005/8/layout/list1"/>
    <dgm:cxn modelId="{3D309A02-D271-4395-8B0C-B9347886670E}" type="presParOf" srcId="{32773AEB-9017-42B8-9DBF-E8C601913FBE}" destId="{879F7C83-3D78-4D02-8F88-A45DA1A4C6FA}" srcOrd="3" destOrd="0" presId="urn:microsoft.com/office/officeart/2005/8/layout/list1"/>
    <dgm:cxn modelId="{DA6877F3-7C12-4A27-8B77-BDADAB3AAEDE}" type="presParOf" srcId="{32773AEB-9017-42B8-9DBF-E8C601913FBE}" destId="{99FB2BE3-DB85-44EE-829E-2EF1B7B01D5A}" srcOrd="4" destOrd="0" presId="urn:microsoft.com/office/officeart/2005/8/layout/list1"/>
    <dgm:cxn modelId="{038AA087-1A67-4C50-9E2B-D0AB15F64116}" type="presParOf" srcId="{99FB2BE3-DB85-44EE-829E-2EF1B7B01D5A}" destId="{CDCD3D56-5C4D-4636-A462-F138E142B50E}" srcOrd="0" destOrd="0" presId="urn:microsoft.com/office/officeart/2005/8/layout/list1"/>
    <dgm:cxn modelId="{D9B17644-2F7E-4693-BAB4-84D4A56BA3D3}" type="presParOf" srcId="{99FB2BE3-DB85-44EE-829E-2EF1B7B01D5A}" destId="{BF394396-594D-48B4-88B6-57E0EB5F2607}" srcOrd="1" destOrd="0" presId="urn:microsoft.com/office/officeart/2005/8/layout/list1"/>
    <dgm:cxn modelId="{A20B9AFA-5BA5-4793-8950-505FD6832BF9}" type="presParOf" srcId="{32773AEB-9017-42B8-9DBF-E8C601913FBE}" destId="{295D66FB-7A91-4C89-B07D-629291149789}" srcOrd="5" destOrd="0" presId="urn:microsoft.com/office/officeart/2005/8/layout/list1"/>
    <dgm:cxn modelId="{888CD5F0-9C2F-4410-80ED-1FF3828C3172}" type="presParOf" srcId="{32773AEB-9017-42B8-9DBF-E8C601913FBE}" destId="{D395A932-415F-4401-9F15-706E3511CF6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E41658-748A-416F-B25B-90E4AB62BFE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0CF235-2E22-4C7A-8E13-61249CB1D138}">
      <dgm:prSet custT="1"/>
      <dgm:spPr/>
      <dgm:t>
        <a:bodyPr/>
        <a:lstStyle/>
        <a:p>
          <a:r>
            <a:rPr lang="en-US" sz="2400" b="1">
              <a:latin typeface="Arial" panose="020B0604020202020204" pitchFamily="34" charset="0"/>
              <a:cs typeface="Arial" panose="020B0604020202020204" pitchFamily="34" charset="0"/>
            </a:rPr>
            <a:t>PPT Slides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 descr="PPT Slides"/>
        </a:ext>
      </dgm:extLst>
    </dgm:pt>
    <dgm:pt modelId="{14D84117-4829-415C-9281-99B764E2B6DA}" type="parTrans" cxnId="{3B14F641-B5A3-4AC9-8369-BAE6428CBA10}">
      <dgm:prSet/>
      <dgm:spPr/>
      <dgm:t>
        <a:bodyPr/>
        <a:lstStyle/>
        <a:p>
          <a:endParaRPr lang="en-US"/>
        </a:p>
      </dgm:t>
    </dgm:pt>
    <dgm:pt modelId="{A91D0426-4D62-47DD-9E4A-435D5A57758E}" type="sibTrans" cxnId="{3B14F641-B5A3-4AC9-8369-BAE6428CBA10}">
      <dgm:prSet/>
      <dgm:spPr/>
      <dgm:t>
        <a:bodyPr/>
        <a:lstStyle/>
        <a:p>
          <a:endParaRPr lang="en-US"/>
        </a:p>
      </dgm:t>
    </dgm:pt>
    <dgm:pt modelId="{64E69A92-5BE1-4ADB-AFBD-5CF6A4FC6A6D}">
      <dgm:prSet/>
      <dgm:spPr/>
      <dgm:t>
        <a:bodyPr/>
        <a:lstStyle/>
        <a:p>
          <a:pPr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b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Click the link included in the webcast login email you received</a:t>
          </a:r>
          <a:endParaRPr lang="en-US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 descr="Click the link included in the webcast login email you received&#10;"/>
        </a:ext>
      </dgm:extLst>
    </dgm:pt>
    <dgm:pt modelId="{B88D2E92-6254-4C1C-84DD-F126B52DF831}" type="parTrans" cxnId="{72569E5A-E370-4993-AC11-DFC42011F132}">
      <dgm:prSet/>
      <dgm:spPr/>
      <dgm:t>
        <a:bodyPr/>
        <a:lstStyle/>
        <a:p>
          <a:endParaRPr lang="en-US"/>
        </a:p>
      </dgm:t>
    </dgm:pt>
    <dgm:pt modelId="{00BCC3C3-7DFC-4C9F-98A8-31A78ED06A80}" type="sibTrans" cxnId="{72569E5A-E370-4993-AC11-DFC42011F132}">
      <dgm:prSet/>
      <dgm:spPr/>
      <dgm:t>
        <a:bodyPr/>
        <a:lstStyle/>
        <a:p>
          <a:endParaRPr lang="en-US"/>
        </a:p>
      </dgm:t>
    </dgm:pt>
    <dgm:pt modelId="{60AB98D6-AF39-48B1-9FDA-980A27825AAB}">
      <dgm:prSet custT="1"/>
      <dgm:spPr/>
      <dgm:t>
        <a:bodyPr/>
        <a:lstStyle/>
        <a:p>
          <a:r>
            <a:rPr lang="en-US" sz="2400" b="1">
              <a:latin typeface="Arial" panose="020B0604020202020204" pitchFamily="34" charset="0"/>
              <a:cs typeface="Arial" panose="020B0604020202020204" pitchFamily="34" charset="0"/>
            </a:rPr>
            <a:t>Captioning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 descr="Captioning"/>
        </a:ext>
      </dgm:extLst>
    </dgm:pt>
    <dgm:pt modelId="{AC2DDBC1-4497-4D5D-A172-B59FE646D1F0}" type="parTrans" cxnId="{E8685657-AD61-4141-B4AE-9B76FFAE870C}">
      <dgm:prSet/>
      <dgm:spPr/>
      <dgm:t>
        <a:bodyPr/>
        <a:lstStyle/>
        <a:p>
          <a:endParaRPr lang="en-US"/>
        </a:p>
      </dgm:t>
    </dgm:pt>
    <dgm:pt modelId="{BF9621C5-17DE-403B-8434-3F6C6A9D85C1}" type="sibTrans" cxnId="{E8685657-AD61-4141-B4AE-9B76FFAE870C}">
      <dgm:prSet/>
      <dgm:spPr/>
      <dgm:t>
        <a:bodyPr/>
        <a:lstStyle/>
        <a:p>
          <a:endParaRPr lang="en-US"/>
        </a:p>
      </dgm:t>
    </dgm:pt>
    <dgm:pt modelId="{97DDAC5C-016D-475E-981C-FE2556BF9CD0}">
      <dgm:prSet/>
      <dgm:spPr/>
      <dgm:t>
        <a:bodyPr/>
        <a:lstStyle/>
        <a:p>
          <a:pPr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b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Use the closed caption (CC) option or </a:t>
          </a:r>
          <a:r>
            <a:rPr lang="en-US" b="0" dirty="0" err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StreamText</a:t>
          </a:r>
          <a:r>
            <a:rPr lang="en-US" b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 link shared in the webcast chat</a:t>
          </a:r>
          <a:endParaRPr lang="en-US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 descr="Use the closed caption (CC) option or StreamText link shared in the webcast chat&#10;Transcript will be available with webcast archive&#10;"/>
        </a:ext>
      </dgm:extLst>
    </dgm:pt>
    <dgm:pt modelId="{E06F4572-7324-4478-B4B8-8AAA7C56E6E3}" type="parTrans" cxnId="{FFE19E8D-FE22-4DF7-9858-1BEC076979D9}">
      <dgm:prSet/>
      <dgm:spPr/>
      <dgm:t>
        <a:bodyPr/>
        <a:lstStyle/>
        <a:p>
          <a:endParaRPr lang="en-US"/>
        </a:p>
      </dgm:t>
    </dgm:pt>
    <dgm:pt modelId="{D4284F25-C145-400F-A894-C1144BD7A212}" type="sibTrans" cxnId="{FFE19E8D-FE22-4DF7-9858-1BEC076979D9}">
      <dgm:prSet/>
      <dgm:spPr/>
      <dgm:t>
        <a:bodyPr/>
        <a:lstStyle/>
        <a:p>
          <a:endParaRPr lang="en-US"/>
        </a:p>
      </dgm:t>
    </dgm:pt>
    <dgm:pt modelId="{EDAF1369-2C17-4152-919D-A03B196884A3}">
      <dgm:prSet/>
      <dgm:spPr/>
      <dgm:t>
        <a:bodyPr/>
        <a:lstStyle/>
        <a:p>
          <a:pPr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b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Transcript will be available with webcast archive</a:t>
          </a:r>
        </a:p>
      </dgm:t>
    </dgm:pt>
    <dgm:pt modelId="{AEAC4712-6614-413E-A159-0AC9A92C17E1}" type="parTrans" cxnId="{CCF2DAD2-70E4-4648-BBB7-606146F6EE58}">
      <dgm:prSet/>
      <dgm:spPr/>
      <dgm:t>
        <a:bodyPr/>
        <a:lstStyle/>
        <a:p>
          <a:endParaRPr lang="en-US"/>
        </a:p>
      </dgm:t>
    </dgm:pt>
    <dgm:pt modelId="{C3793A9A-0218-4CAF-91FB-0C088ACAC0C0}" type="sibTrans" cxnId="{CCF2DAD2-70E4-4648-BBB7-606146F6EE58}">
      <dgm:prSet/>
      <dgm:spPr/>
      <dgm:t>
        <a:bodyPr/>
        <a:lstStyle/>
        <a:p>
          <a:endParaRPr lang="en-US"/>
        </a:p>
      </dgm:t>
    </dgm:pt>
    <dgm:pt modelId="{32773AEB-9017-42B8-9DBF-E8C601913FBE}" type="pres">
      <dgm:prSet presAssocID="{48E41658-748A-416F-B25B-90E4AB62BFE7}" presName="linear" presStyleCnt="0">
        <dgm:presLayoutVars>
          <dgm:dir/>
          <dgm:animLvl val="lvl"/>
          <dgm:resizeHandles val="exact"/>
        </dgm:presLayoutVars>
      </dgm:prSet>
      <dgm:spPr/>
    </dgm:pt>
    <dgm:pt modelId="{F4A51513-F584-4433-BB57-2565BE02335B}" type="pres">
      <dgm:prSet presAssocID="{EB0CF235-2E22-4C7A-8E13-61249CB1D138}" presName="parentLin" presStyleCnt="0"/>
      <dgm:spPr/>
    </dgm:pt>
    <dgm:pt modelId="{E34029AD-DE74-4F42-BADD-23386EED1BF2}" type="pres">
      <dgm:prSet presAssocID="{EB0CF235-2E22-4C7A-8E13-61249CB1D138}" presName="parentLeftMargin" presStyleLbl="node1" presStyleIdx="0" presStyleCnt="2"/>
      <dgm:spPr/>
    </dgm:pt>
    <dgm:pt modelId="{C33B9B2B-6CAA-4302-BE0D-981D8F0C9B10}" type="pres">
      <dgm:prSet presAssocID="{EB0CF235-2E22-4C7A-8E13-61249CB1D13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A3242D5-FE94-4E3E-9662-9AF9A96828BB}" type="pres">
      <dgm:prSet presAssocID="{EB0CF235-2E22-4C7A-8E13-61249CB1D138}" presName="negativeSpace" presStyleCnt="0"/>
      <dgm:spPr/>
    </dgm:pt>
    <dgm:pt modelId="{C06939AD-943B-41EC-AB1A-4DF5ED39792E}" type="pres">
      <dgm:prSet presAssocID="{EB0CF235-2E22-4C7A-8E13-61249CB1D138}" presName="childText" presStyleLbl="conFgAcc1" presStyleIdx="0" presStyleCnt="2" custLinFactNeighborX="2" custLinFactNeighborY="-4211">
        <dgm:presLayoutVars>
          <dgm:bulletEnabled val="1"/>
        </dgm:presLayoutVars>
      </dgm:prSet>
      <dgm:spPr/>
    </dgm:pt>
    <dgm:pt modelId="{879F7C83-3D78-4D02-8F88-A45DA1A4C6FA}" type="pres">
      <dgm:prSet presAssocID="{A91D0426-4D62-47DD-9E4A-435D5A57758E}" presName="spaceBetweenRectangles" presStyleCnt="0"/>
      <dgm:spPr/>
    </dgm:pt>
    <dgm:pt modelId="{99FB2BE3-DB85-44EE-829E-2EF1B7B01D5A}" type="pres">
      <dgm:prSet presAssocID="{60AB98D6-AF39-48B1-9FDA-980A27825AAB}" presName="parentLin" presStyleCnt="0"/>
      <dgm:spPr/>
    </dgm:pt>
    <dgm:pt modelId="{CDCD3D56-5C4D-4636-A462-F138E142B50E}" type="pres">
      <dgm:prSet presAssocID="{60AB98D6-AF39-48B1-9FDA-980A27825AAB}" presName="parentLeftMargin" presStyleLbl="node1" presStyleIdx="0" presStyleCnt="2"/>
      <dgm:spPr/>
    </dgm:pt>
    <dgm:pt modelId="{BF394396-594D-48B4-88B6-57E0EB5F2607}" type="pres">
      <dgm:prSet presAssocID="{60AB98D6-AF39-48B1-9FDA-980A27825AA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95D66FB-7A91-4C89-B07D-629291149789}" type="pres">
      <dgm:prSet presAssocID="{60AB98D6-AF39-48B1-9FDA-980A27825AAB}" presName="negativeSpace" presStyleCnt="0"/>
      <dgm:spPr/>
    </dgm:pt>
    <dgm:pt modelId="{D395A932-415F-4401-9F15-706E3511CF60}" type="pres">
      <dgm:prSet presAssocID="{60AB98D6-AF39-48B1-9FDA-980A27825AA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C6E4B0E-6CF6-4B5F-98E6-15B1F32094F7}" type="presOf" srcId="{48E41658-748A-416F-B25B-90E4AB62BFE7}" destId="{32773AEB-9017-42B8-9DBF-E8C601913FBE}" srcOrd="0" destOrd="0" presId="urn:microsoft.com/office/officeart/2005/8/layout/list1"/>
    <dgm:cxn modelId="{3899FF21-C1B0-4AA5-A7BD-638E4BC893E2}" type="presOf" srcId="{64E69A92-5BE1-4ADB-AFBD-5CF6A4FC6A6D}" destId="{C06939AD-943B-41EC-AB1A-4DF5ED39792E}" srcOrd="0" destOrd="0" presId="urn:microsoft.com/office/officeart/2005/8/layout/list1"/>
    <dgm:cxn modelId="{9C8EDB2F-7583-4FC7-893B-8F3F0E34B1A3}" type="presOf" srcId="{EDAF1369-2C17-4152-919D-A03B196884A3}" destId="{D395A932-415F-4401-9F15-706E3511CF60}" srcOrd="0" destOrd="1" presId="urn:microsoft.com/office/officeart/2005/8/layout/list1"/>
    <dgm:cxn modelId="{3B14F641-B5A3-4AC9-8369-BAE6428CBA10}" srcId="{48E41658-748A-416F-B25B-90E4AB62BFE7}" destId="{EB0CF235-2E22-4C7A-8E13-61249CB1D138}" srcOrd="0" destOrd="0" parTransId="{14D84117-4829-415C-9281-99B764E2B6DA}" sibTransId="{A91D0426-4D62-47DD-9E4A-435D5A57758E}"/>
    <dgm:cxn modelId="{E310A54D-D998-4E51-BCBE-EF6D04216F6C}" type="presOf" srcId="{60AB98D6-AF39-48B1-9FDA-980A27825AAB}" destId="{CDCD3D56-5C4D-4636-A462-F138E142B50E}" srcOrd="0" destOrd="0" presId="urn:microsoft.com/office/officeart/2005/8/layout/list1"/>
    <dgm:cxn modelId="{52766150-E9FE-4F40-873D-5D1FAE6CD5EC}" type="presOf" srcId="{EB0CF235-2E22-4C7A-8E13-61249CB1D138}" destId="{E34029AD-DE74-4F42-BADD-23386EED1BF2}" srcOrd="0" destOrd="0" presId="urn:microsoft.com/office/officeart/2005/8/layout/list1"/>
    <dgm:cxn modelId="{E8685657-AD61-4141-B4AE-9B76FFAE870C}" srcId="{48E41658-748A-416F-B25B-90E4AB62BFE7}" destId="{60AB98D6-AF39-48B1-9FDA-980A27825AAB}" srcOrd="1" destOrd="0" parTransId="{AC2DDBC1-4497-4D5D-A172-B59FE646D1F0}" sibTransId="{BF9621C5-17DE-403B-8434-3F6C6A9D85C1}"/>
    <dgm:cxn modelId="{72569E5A-E370-4993-AC11-DFC42011F132}" srcId="{EB0CF235-2E22-4C7A-8E13-61249CB1D138}" destId="{64E69A92-5BE1-4ADB-AFBD-5CF6A4FC6A6D}" srcOrd="0" destOrd="0" parTransId="{B88D2E92-6254-4C1C-84DD-F126B52DF831}" sibTransId="{00BCC3C3-7DFC-4C9F-98A8-31A78ED06A80}"/>
    <dgm:cxn modelId="{61FBF78A-6653-4FC0-9914-44CE38A898F7}" type="presOf" srcId="{60AB98D6-AF39-48B1-9FDA-980A27825AAB}" destId="{BF394396-594D-48B4-88B6-57E0EB5F2607}" srcOrd="1" destOrd="0" presId="urn:microsoft.com/office/officeart/2005/8/layout/list1"/>
    <dgm:cxn modelId="{FFE19E8D-FE22-4DF7-9858-1BEC076979D9}" srcId="{60AB98D6-AF39-48B1-9FDA-980A27825AAB}" destId="{97DDAC5C-016D-475E-981C-FE2556BF9CD0}" srcOrd="0" destOrd="0" parTransId="{E06F4572-7324-4478-B4B8-8AAA7C56E6E3}" sibTransId="{D4284F25-C145-400F-A894-C1144BD7A212}"/>
    <dgm:cxn modelId="{CCF2DAD2-70E4-4648-BBB7-606146F6EE58}" srcId="{60AB98D6-AF39-48B1-9FDA-980A27825AAB}" destId="{EDAF1369-2C17-4152-919D-A03B196884A3}" srcOrd="1" destOrd="0" parTransId="{AEAC4712-6614-413E-A159-0AC9A92C17E1}" sibTransId="{C3793A9A-0218-4CAF-91FB-0C088ACAC0C0}"/>
    <dgm:cxn modelId="{A36CE6F5-13C4-4116-ACA6-DB50C6093A7E}" type="presOf" srcId="{97DDAC5C-016D-475E-981C-FE2556BF9CD0}" destId="{D395A932-415F-4401-9F15-706E3511CF60}" srcOrd="0" destOrd="0" presId="urn:microsoft.com/office/officeart/2005/8/layout/list1"/>
    <dgm:cxn modelId="{EA2545FD-024A-4FFF-A43F-D284269E825E}" type="presOf" srcId="{EB0CF235-2E22-4C7A-8E13-61249CB1D138}" destId="{C33B9B2B-6CAA-4302-BE0D-981D8F0C9B10}" srcOrd="1" destOrd="0" presId="urn:microsoft.com/office/officeart/2005/8/layout/list1"/>
    <dgm:cxn modelId="{8876236E-737F-44FD-AACE-2890D7953DC1}" type="presParOf" srcId="{32773AEB-9017-42B8-9DBF-E8C601913FBE}" destId="{F4A51513-F584-4433-BB57-2565BE02335B}" srcOrd="0" destOrd="0" presId="urn:microsoft.com/office/officeart/2005/8/layout/list1"/>
    <dgm:cxn modelId="{57AE4D45-D8C0-4C19-9162-80DD3E723B09}" type="presParOf" srcId="{F4A51513-F584-4433-BB57-2565BE02335B}" destId="{E34029AD-DE74-4F42-BADD-23386EED1BF2}" srcOrd="0" destOrd="0" presId="urn:microsoft.com/office/officeart/2005/8/layout/list1"/>
    <dgm:cxn modelId="{244BE653-DA27-463C-A5DE-64BAD0928735}" type="presParOf" srcId="{F4A51513-F584-4433-BB57-2565BE02335B}" destId="{C33B9B2B-6CAA-4302-BE0D-981D8F0C9B10}" srcOrd="1" destOrd="0" presId="urn:microsoft.com/office/officeart/2005/8/layout/list1"/>
    <dgm:cxn modelId="{94D298CD-9991-4FB9-95CE-87261D7B2FD5}" type="presParOf" srcId="{32773AEB-9017-42B8-9DBF-E8C601913FBE}" destId="{5A3242D5-FE94-4E3E-9662-9AF9A96828BB}" srcOrd="1" destOrd="0" presId="urn:microsoft.com/office/officeart/2005/8/layout/list1"/>
    <dgm:cxn modelId="{7419E9B7-6826-4710-A125-56D32DDC46D2}" type="presParOf" srcId="{32773AEB-9017-42B8-9DBF-E8C601913FBE}" destId="{C06939AD-943B-41EC-AB1A-4DF5ED39792E}" srcOrd="2" destOrd="0" presId="urn:microsoft.com/office/officeart/2005/8/layout/list1"/>
    <dgm:cxn modelId="{3D309A02-D271-4395-8B0C-B9347886670E}" type="presParOf" srcId="{32773AEB-9017-42B8-9DBF-E8C601913FBE}" destId="{879F7C83-3D78-4D02-8F88-A45DA1A4C6FA}" srcOrd="3" destOrd="0" presId="urn:microsoft.com/office/officeart/2005/8/layout/list1"/>
    <dgm:cxn modelId="{DA6877F3-7C12-4A27-8B77-BDADAB3AAEDE}" type="presParOf" srcId="{32773AEB-9017-42B8-9DBF-E8C601913FBE}" destId="{99FB2BE3-DB85-44EE-829E-2EF1B7B01D5A}" srcOrd="4" destOrd="0" presId="urn:microsoft.com/office/officeart/2005/8/layout/list1"/>
    <dgm:cxn modelId="{038AA087-1A67-4C50-9E2B-D0AB15F64116}" type="presParOf" srcId="{99FB2BE3-DB85-44EE-829E-2EF1B7B01D5A}" destId="{CDCD3D56-5C4D-4636-A462-F138E142B50E}" srcOrd="0" destOrd="0" presId="urn:microsoft.com/office/officeart/2005/8/layout/list1"/>
    <dgm:cxn modelId="{D9B17644-2F7E-4693-BAB4-84D4A56BA3D3}" type="presParOf" srcId="{99FB2BE3-DB85-44EE-829E-2EF1B7B01D5A}" destId="{BF394396-594D-48B4-88B6-57E0EB5F2607}" srcOrd="1" destOrd="0" presId="urn:microsoft.com/office/officeart/2005/8/layout/list1"/>
    <dgm:cxn modelId="{A20B9AFA-5BA5-4793-8950-505FD6832BF9}" type="presParOf" srcId="{32773AEB-9017-42B8-9DBF-E8C601913FBE}" destId="{295D66FB-7A91-4C89-B07D-629291149789}" srcOrd="5" destOrd="0" presId="urn:microsoft.com/office/officeart/2005/8/layout/list1"/>
    <dgm:cxn modelId="{888CD5F0-9C2F-4410-80ED-1FF3828C3172}" type="presParOf" srcId="{32773AEB-9017-42B8-9DBF-E8C601913FBE}" destId="{D395A932-415F-4401-9F15-706E3511CF6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B7B5C9-E85B-4562-B0C3-16DA6BBF8EE6}" type="doc">
      <dgm:prSet loTypeId="urn:microsoft.com/office/officeart/2016/7/layout/VerticalSolidAction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CAB785-AC2A-4D2E-B9DF-3407BCD9C035}">
      <dgm:prSet custT="1"/>
      <dgm:spPr/>
      <dgm:t>
        <a:bodyPr/>
        <a:lstStyle/>
        <a:p>
          <a:r>
            <a:rPr lang="en-US" sz="2800">
              <a:latin typeface="Arial" panose="020B0604020202020204" pitchFamily="34" charset="0"/>
              <a:cs typeface="Arial" panose="020B0604020202020204" pitchFamily="34" charset="0"/>
            </a:rPr>
            <a:t>Visit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7C9693-6151-412C-910C-635EDE941326}" type="parTrans" cxnId="{09371DE9-6201-48DC-9F6B-1FA191C35CF2}">
      <dgm:prSet/>
      <dgm:spPr/>
      <dgm:t>
        <a:bodyPr/>
        <a:lstStyle/>
        <a:p>
          <a:endParaRPr lang="en-US"/>
        </a:p>
      </dgm:t>
    </dgm:pt>
    <dgm:pt modelId="{69E6F4DC-D787-4931-B7E9-6F56D48E4F03}" type="sibTrans" cxnId="{09371DE9-6201-48DC-9F6B-1FA191C35CF2}">
      <dgm:prSet/>
      <dgm:spPr/>
      <dgm:t>
        <a:bodyPr/>
        <a:lstStyle/>
        <a:p>
          <a:endParaRPr lang="en-US"/>
        </a:p>
      </dgm:t>
    </dgm:pt>
    <dgm:pt modelId="{37A3B53A-8575-48B8-B44D-8B948D4D4233}">
      <dgm:prSet custT="1"/>
      <dgm:spPr/>
      <dgm:t>
        <a:bodyPr/>
        <a:lstStyle/>
        <a:p>
          <a:r>
            <a:rPr lang="en-US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AskJAN.org</a:t>
          </a:r>
        </a:p>
      </dgm:t>
    </dgm:pt>
    <dgm:pt modelId="{E473B189-50AD-4439-82CD-577386CA202C}" type="parTrans" cxnId="{63D6D5BB-7F8B-4EE4-8738-4E34EB26870D}">
      <dgm:prSet/>
      <dgm:spPr/>
      <dgm:t>
        <a:bodyPr/>
        <a:lstStyle/>
        <a:p>
          <a:endParaRPr lang="en-US"/>
        </a:p>
      </dgm:t>
    </dgm:pt>
    <dgm:pt modelId="{71748C51-AB7B-4BB9-9574-82A8430EC315}" type="sibTrans" cxnId="{63D6D5BB-7F8B-4EE4-8738-4E34EB26870D}">
      <dgm:prSet/>
      <dgm:spPr/>
      <dgm:t>
        <a:bodyPr/>
        <a:lstStyle/>
        <a:p>
          <a:endParaRPr lang="en-US"/>
        </a:p>
      </dgm:t>
    </dgm:pt>
    <dgm:pt modelId="{49BE56A4-9965-437C-8434-2A62BF01B3DC}">
      <dgm:prSet custT="1"/>
      <dgm:spPr/>
      <dgm:t>
        <a:bodyPr/>
        <a:lstStyle/>
        <a:p>
          <a:r>
            <a:rPr lang="en-US" sz="2800">
              <a:latin typeface="Arial" panose="020B0604020202020204" pitchFamily="34" charset="0"/>
              <a:cs typeface="Arial" panose="020B0604020202020204" pitchFamily="34" charset="0"/>
            </a:rPr>
            <a:t>Call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6B54CE-0864-4619-852F-CC1050D929CA}" type="parTrans" cxnId="{20A6FE57-D66D-4A40-8EC9-EA6E300973D4}">
      <dgm:prSet/>
      <dgm:spPr/>
      <dgm:t>
        <a:bodyPr/>
        <a:lstStyle/>
        <a:p>
          <a:endParaRPr lang="en-US"/>
        </a:p>
      </dgm:t>
    </dgm:pt>
    <dgm:pt modelId="{F0DBC532-2ADA-4402-A4D7-2464EDC35BCC}" type="sibTrans" cxnId="{20A6FE57-D66D-4A40-8EC9-EA6E300973D4}">
      <dgm:prSet/>
      <dgm:spPr/>
      <dgm:t>
        <a:bodyPr/>
        <a:lstStyle/>
        <a:p>
          <a:endParaRPr lang="en-US"/>
        </a:p>
      </dgm:t>
    </dgm:pt>
    <dgm:pt modelId="{9D91E057-164E-4B0A-A113-56ABD94EDA0C}">
      <dgm:prSet custT="1"/>
      <dgm:spPr/>
      <dgm:t>
        <a:bodyPr/>
        <a:lstStyle/>
        <a:p>
          <a:r>
            <a:rPr lang="en-US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800.526.7234</a:t>
          </a:r>
          <a:endParaRPr lang="en-US" sz="28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81F364-86FA-4E3E-B352-DFE5B002AE4C}" type="parTrans" cxnId="{76D0BBE6-E9BD-46BB-9614-10519203672C}">
      <dgm:prSet/>
      <dgm:spPr/>
      <dgm:t>
        <a:bodyPr/>
        <a:lstStyle/>
        <a:p>
          <a:endParaRPr lang="en-US"/>
        </a:p>
      </dgm:t>
    </dgm:pt>
    <dgm:pt modelId="{F53DA0D4-1609-4C08-BAD7-2F70B6F97CFB}" type="sibTrans" cxnId="{76D0BBE6-E9BD-46BB-9614-10519203672C}">
      <dgm:prSet/>
      <dgm:spPr/>
      <dgm:t>
        <a:bodyPr/>
        <a:lstStyle/>
        <a:p>
          <a:endParaRPr lang="en-US"/>
        </a:p>
      </dgm:t>
    </dgm:pt>
    <dgm:pt modelId="{97B88BEA-1C83-4896-986E-529E660E6FF2}">
      <dgm:prSet custT="1"/>
      <dgm:spPr/>
      <dgm:t>
        <a:bodyPr/>
        <a:lstStyle/>
        <a:p>
          <a:r>
            <a:rPr lang="en-US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877.781.9403 (TTY)</a:t>
          </a:r>
          <a:endParaRPr lang="en-US" sz="14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008A00-33C0-4916-814F-FD64F953A01D}" type="parTrans" cxnId="{DA45BF01-B25C-4A18-B97A-9B7BC3DDA572}">
      <dgm:prSet/>
      <dgm:spPr/>
      <dgm:t>
        <a:bodyPr/>
        <a:lstStyle/>
        <a:p>
          <a:endParaRPr lang="en-US"/>
        </a:p>
      </dgm:t>
    </dgm:pt>
    <dgm:pt modelId="{86B736CD-B11A-4697-8BFC-141B63F56893}" type="sibTrans" cxnId="{DA45BF01-B25C-4A18-B97A-9B7BC3DDA572}">
      <dgm:prSet/>
      <dgm:spPr/>
      <dgm:t>
        <a:bodyPr/>
        <a:lstStyle/>
        <a:p>
          <a:endParaRPr lang="en-US"/>
        </a:p>
      </dgm:t>
    </dgm:pt>
    <dgm:pt modelId="{A0D3DD45-4F65-4CC2-8604-503A1159E383}">
      <dgm:prSet custT="1"/>
      <dgm:spPr/>
      <dgm:t>
        <a:bodyPr/>
        <a:lstStyle/>
        <a:p>
          <a:r>
            <a:rPr lang="en-US" sz="2800">
              <a:latin typeface="Arial" panose="020B0604020202020204" pitchFamily="34" charset="0"/>
              <a:cs typeface="Arial" panose="020B0604020202020204" pitchFamily="34" charset="0"/>
            </a:rPr>
            <a:t>Chat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03659A-A2AA-4D7E-90D8-8E386C5D0706}" type="parTrans" cxnId="{D65A4540-D2BB-4169-A103-79DA5BDED9BD}">
      <dgm:prSet/>
      <dgm:spPr/>
      <dgm:t>
        <a:bodyPr/>
        <a:lstStyle/>
        <a:p>
          <a:endParaRPr lang="en-US"/>
        </a:p>
      </dgm:t>
    </dgm:pt>
    <dgm:pt modelId="{3AB7D0E4-AB9E-4C03-8A4F-65B0D35EFBB4}" type="sibTrans" cxnId="{D65A4540-D2BB-4169-A103-79DA5BDED9BD}">
      <dgm:prSet/>
      <dgm:spPr/>
      <dgm:t>
        <a:bodyPr/>
        <a:lstStyle/>
        <a:p>
          <a:endParaRPr lang="en-US"/>
        </a:p>
      </dgm:t>
    </dgm:pt>
    <dgm:pt modelId="{18EA27CD-2033-4A4C-9F96-1EA0682C2302}">
      <dgm:prSet custT="1"/>
      <dgm:spPr/>
      <dgm:t>
        <a:bodyPr/>
        <a:lstStyle/>
        <a:p>
          <a:r>
            <a:rPr lang="en-US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@ AskJAN.org</a:t>
          </a:r>
        </a:p>
      </dgm:t>
    </dgm:pt>
    <dgm:pt modelId="{1C7D68EC-DE3F-4318-9DE7-EF504F6A6057}" type="parTrans" cxnId="{EA6D3D3C-ABFE-4953-A8F6-AFFB102DE9A3}">
      <dgm:prSet/>
      <dgm:spPr/>
      <dgm:t>
        <a:bodyPr/>
        <a:lstStyle/>
        <a:p>
          <a:endParaRPr lang="en-US"/>
        </a:p>
      </dgm:t>
    </dgm:pt>
    <dgm:pt modelId="{052CBF26-C647-4632-8CB4-3896352AA1FA}" type="sibTrans" cxnId="{EA6D3D3C-ABFE-4953-A8F6-AFFB102DE9A3}">
      <dgm:prSet/>
      <dgm:spPr/>
      <dgm:t>
        <a:bodyPr/>
        <a:lstStyle/>
        <a:p>
          <a:endParaRPr lang="en-US"/>
        </a:p>
      </dgm:t>
    </dgm:pt>
    <dgm:pt modelId="{0F2101F2-27C5-4E71-A29E-E4B873E6F0B2}">
      <dgm:prSet custT="1"/>
      <dgm:spPr/>
      <dgm:t>
        <a:bodyPr/>
        <a:lstStyle/>
        <a:p>
          <a:r>
            <a:rPr lang="en-US" sz="2800">
              <a:latin typeface="Arial" panose="020B0604020202020204" pitchFamily="34" charset="0"/>
              <a:cs typeface="Arial" panose="020B0604020202020204" pitchFamily="34" charset="0"/>
            </a:rPr>
            <a:t>Submit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8C1E6C-A335-4AB5-B21C-E740AC2BFFD2}" type="parTrans" cxnId="{CD4510A8-D286-4696-9748-60F6DB825C52}">
      <dgm:prSet/>
      <dgm:spPr/>
      <dgm:t>
        <a:bodyPr/>
        <a:lstStyle/>
        <a:p>
          <a:endParaRPr lang="en-US"/>
        </a:p>
      </dgm:t>
    </dgm:pt>
    <dgm:pt modelId="{B3E1215E-4378-4C8D-A305-8DDA65BE0A7F}" type="sibTrans" cxnId="{CD4510A8-D286-4696-9748-60F6DB825C52}">
      <dgm:prSet/>
      <dgm:spPr/>
      <dgm:t>
        <a:bodyPr/>
        <a:lstStyle/>
        <a:p>
          <a:endParaRPr lang="en-US"/>
        </a:p>
      </dgm:t>
    </dgm:pt>
    <dgm:pt modelId="{FC1FEFC9-2F04-4DD2-AD6D-E59FCD44276C}">
      <dgm:prSet custT="1"/>
      <dgm:spPr/>
      <dgm:t>
        <a:bodyPr/>
        <a:lstStyle/>
        <a:p>
          <a:r>
            <a:rPr lang="en-US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JAN on Demand Inquiry @ AskJAN.org/</a:t>
          </a:r>
          <a:r>
            <a:rPr lang="en-US" sz="2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JANonDemand.cfm</a:t>
          </a:r>
          <a:r>
            <a:rPr lang="en-US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E462AE89-421B-4469-9DD2-DFF1505AC0D7}" type="parTrans" cxnId="{FCF5E7F5-2715-4542-867D-09184DEA160F}">
      <dgm:prSet/>
      <dgm:spPr/>
      <dgm:t>
        <a:bodyPr/>
        <a:lstStyle/>
        <a:p>
          <a:endParaRPr lang="en-US"/>
        </a:p>
      </dgm:t>
    </dgm:pt>
    <dgm:pt modelId="{EC3F3601-983A-4014-B0ED-A482BB187717}" type="sibTrans" cxnId="{FCF5E7F5-2715-4542-867D-09184DEA160F}">
      <dgm:prSet/>
      <dgm:spPr/>
      <dgm:t>
        <a:bodyPr/>
        <a:lstStyle/>
        <a:p>
          <a:endParaRPr lang="en-US"/>
        </a:p>
      </dgm:t>
    </dgm:pt>
    <dgm:pt modelId="{DE193B17-01D5-4947-90DB-A57ED874F09C}">
      <dgm:prSet custT="1"/>
      <dgm:spPr/>
      <dgm:t>
        <a:bodyPr/>
        <a:lstStyle/>
        <a:p>
          <a:r>
            <a:rPr lang="en-US" sz="2800">
              <a:latin typeface="Arial" panose="020B0604020202020204" pitchFamily="34" charset="0"/>
              <a:cs typeface="Arial" panose="020B0604020202020204" pitchFamily="34" charset="0"/>
            </a:rPr>
            <a:t>Email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E79153-36A7-4DDC-B94F-76B1DD1C830F}" type="parTrans" cxnId="{2F305330-A6D6-4813-9A87-CFEADE0D5169}">
      <dgm:prSet/>
      <dgm:spPr/>
      <dgm:t>
        <a:bodyPr/>
        <a:lstStyle/>
        <a:p>
          <a:endParaRPr lang="en-US"/>
        </a:p>
      </dgm:t>
    </dgm:pt>
    <dgm:pt modelId="{1EAE51DA-8FD0-469B-8254-58BE8A8BCD7F}" type="sibTrans" cxnId="{2F305330-A6D6-4813-9A87-CFEADE0D5169}">
      <dgm:prSet/>
      <dgm:spPr/>
      <dgm:t>
        <a:bodyPr/>
        <a:lstStyle/>
        <a:p>
          <a:endParaRPr lang="en-US"/>
        </a:p>
      </dgm:t>
    </dgm:pt>
    <dgm:pt modelId="{2A7A1DD2-1722-4E18-869B-B01993198337}">
      <dgm:prSet custT="1"/>
      <dgm:spPr/>
      <dgm:t>
        <a:bodyPr/>
        <a:lstStyle/>
        <a:p>
          <a:r>
            <a:rPr lang="en-US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JAN@AskJAN.org</a:t>
          </a:r>
        </a:p>
      </dgm:t>
    </dgm:pt>
    <dgm:pt modelId="{E4467723-727E-40C0-9C05-BD16F5975C67}" type="parTrans" cxnId="{51C96E27-BE03-4808-9A81-CAE8FFE5FBE0}">
      <dgm:prSet/>
      <dgm:spPr/>
      <dgm:t>
        <a:bodyPr/>
        <a:lstStyle/>
        <a:p>
          <a:endParaRPr lang="en-US"/>
        </a:p>
      </dgm:t>
    </dgm:pt>
    <dgm:pt modelId="{C3A54CE1-1038-42D5-9E47-68A356DBD999}" type="sibTrans" cxnId="{51C96E27-BE03-4808-9A81-CAE8FFE5FBE0}">
      <dgm:prSet/>
      <dgm:spPr/>
      <dgm:t>
        <a:bodyPr/>
        <a:lstStyle/>
        <a:p>
          <a:endParaRPr lang="en-US"/>
        </a:p>
      </dgm:t>
    </dgm:pt>
    <dgm:pt modelId="{A3006EF7-0D45-4DEE-873A-90334446B58B}">
      <dgm:prSet custT="1"/>
      <dgm:spPr/>
      <dgm:t>
        <a:bodyPr/>
        <a:lstStyle/>
        <a:p>
          <a:r>
            <a:rPr lang="en-US" sz="2700">
              <a:latin typeface="Arial" panose="020B0604020202020204" pitchFamily="34" charset="0"/>
              <a:cs typeface="Arial" panose="020B0604020202020204" pitchFamily="34" charset="0"/>
            </a:rPr>
            <a:t>Social Media</a:t>
          </a:r>
          <a:endParaRPr lang="en-US" sz="2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7C3AB1-86FA-4DBB-9137-8A6F7965C6F2}" type="parTrans" cxnId="{34945F37-47EE-4F7C-9232-2758C7690927}">
      <dgm:prSet/>
      <dgm:spPr/>
      <dgm:t>
        <a:bodyPr/>
        <a:lstStyle/>
        <a:p>
          <a:endParaRPr lang="en-US"/>
        </a:p>
      </dgm:t>
    </dgm:pt>
    <dgm:pt modelId="{BF37630E-EA3F-462E-86D5-951B26ABCABC}" type="sibTrans" cxnId="{34945F37-47EE-4F7C-9232-2758C7690927}">
      <dgm:prSet/>
      <dgm:spPr/>
      <dgm:t>
        <a:bodyPr/>
        <a:lstStyle/>
        <a:p>
          <a:endParaRPr lang="en-US"/>
        </a:p>
      </dgm:t>
    </dgm:pt>
    <dgm:pt modelId="{4F2DF93E-E6A9-4AB9-B514-15D47164A693}">
      <dgm:prSet custT="1"/>
      <dgm:spPr/>
      <dgm:t>
        <a:bodyPr/>
        <a:lstStyle/>
        <a:p>
          <a:r>
            <a: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Facebook – Job Accommodation Network</a:t>
          </a:r>
        </a:p>
      </dgm:t>
    </dgm:pt>
    <dgm:pt modelId="{C8C62D38-2403-433E-BF37-055DDC2DD405}" type="parTrans" cxnId="{B83C7158-96A1-4A66-9233-CBC715892A6B}">
      <dgm:prSet/>
      <dgm:spPr/>
      <dgm:t>
        <a:bodyPr/>
        <a:lstStyle/>
        <a:p>
          <a:endParaRPr lang="en-US"/>
        </a:p>
      </dgm:t>
    </dgm:pt>
    <dgm:pt modelId="{09B8353E-59CD-4465-A0B7-78D75F847EB0}" type="sibTrans" cxnId="{B83C7158-96A1-4A66-9233-CBC715892A6B}">
      <dgm:prSet/>
      <dgm:spPr/>
      <dgm:t>
        <a:bodyPr/>
        <a:lstStyle/>
        <a:p>
          <a:endParaRPr lang="en-US"/>
        </a:p>
      </dgm:t>
    </dgm:pt>
    <dgm:pt modelId="{007F21B6-A495-48B8-991F-B4DD4A8F36E0}">
      <dgm:prSet custT="1"/>
      <dgm:spPr/>
      <dgm:t>
        <a:bodyPr/>
        <a:lstStyle/>
        <a:p>
          <a:r>
            <a: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Twitter – @JANatJAN</a:t>
          </a:r>
        </a:p>
      </dgm:t>
    </dgm:pt>
    <dgm:pt modelId="{AEB55431-079F-4060-8325-45C8985BB4FB}" type="parTrans" cxnId="{C1C7F5A0-9F79-4CF0-B6D5-B241EE22800F}">
      <dgm:prSet/>
      <dgm:spPr/>
      <dgm:t>
        <a:bodyPr/>
        <a:lstStyle/>
        <a:p>
          <a:endParaRPr lang="en-US"/>
        </a:p>
      </dgm:t>
    </dgm:pt>
    <dgm:pt modelId="{0A0CE8DC-701A-4FB0-A387-7B73FA5941FC}" type="sibTrans" cxnId="{C1C7F5A0-9F79-4CF0-B6D5-B241EE22800F}">
      <dgm:prSet/>
      <dgm:spPr/>
      <dgm:t>
        <a:bodyPr/>
        <a:lstStyle/>
        <a:p>
          <a:endParaRPr lang="en-US"/>
        </a:p>
      </dgm:t>
    </dgm:pt>
    <dgm:pt modelId="{07FFBE56-8E5C-47B4-826F-78B60D33A189}" type="pres">
      <dgm:prSet presAssocID="{E1B7B5C9-E85B-4562-B0C3-16DA6BBF8EE6}" presName="Name0" presStyleCnt="0">
        <dgm:presLayoutVars>
          <dgm:dir/>
          <dgm:animLvl val="lvl"/>
          <dgm:resizeHandles val="exact"/>
        </dgm:presLayoutVars>
      </dgm:prSet>
      <dgm:spPr/>
    </dgm:pt>
    <dgm:pt modelId="{40A25EE5-414F-4CDC-9E2C-E081EC179671}" type="pres">
      <dgm:prSet presAssocID="{8ACAB785-AC2A-4D2E-B9DF-3407BCD9C035}" presName="linNode" presStyleCnt="0"/>
      <dgm:spPr/>
    </dgm:pt>
    <dgm:pt modelId="{358F9B01-4B8A-49E6-8182-92064EE7D17C}" type="pres">
      <dgm:prSet presAssocID="{8ACAB785-AC2A-4D2E-B9DF-3407BCD9C035}" presName="parentText" presStyleLbl="alignNode1" presStyleIdx="0" presStyleCnt="6">
        <dgm:presLayoutVars>
          <dgm:chMax val="1"/>
          <dgm:bulletEnabled/>
        </dgm:presLayoutVars>
      </dgm:prSet>
      <dgm:spPr/>
    </dgm:pt>
    <dgm:pt modelId="{C10D720D-524B-40A2-9A01-9A5E8D4E41AE}" type="pres">
      <dgm:prSet presAssocID="{8ACAB785-AC2A-4D2E-B9DF-3407BCD9C035}" presName="descendantText" presStyleLbl="alignAccFollowNode1" presStyleIdx="0" presStyleCnt="6">
        <dgm:presLayoutVars>
          <dgm:bulletEnabled/>
        </dgm:presLayoutVars>
      </dgm:prSet>
      <dgm:spPr/>
    </dgm:pt>
    <dgm:pt modelId="{7D49CA3D-23B6-48DE-9AD8-E36620B30B23}" type="pres">
      <dgm:prSet presAssocID="{69E6F4DC-D787-4931-B7E9-6F56D48E4F03}" presName="sp" presStyleCnt="0"/>
      <dgm:spPr/>
    </dgm:pt>
    <dgm:pt modelId="{5B4F5400-2CA5-4E04-9778-5EB04855F054}" type="pres">
      <dgm:prSet presAssocID="{49BE56A4-9965-437C-8434-2A62BF01B3DC}" presName="linNode" presStyleCnt="0"/>
      <dgm:spPr/>
    </dgm:pt>
    <dgm:pt modelId="{F603894A-3084-49F9-A36C-5951C1EE89B2}" type="pres">
      <dgm:prSet presAssocID="{49BE56A4-9965-437C-8434-2A62BF01B3DC}" presName="parentText" presStyleLbl="alignNode1" presStyleIdx="1" presStyleCnt="6">
        <dgm:presLayoutVars>
          <dgm:chMax val="1"/>
          <dgm:bulletEnabled/>
        </dgm:presLayoutVars>
      </dgm:prSet>
      <dgm:spPr/>
    </dgm:pt>
    <dgm:pt modelId="{1DC4E024-7BBB-4D38-86F8-4194D5DE58DA}" type="pres">
      <dgm:prSet presAssocID="{49BE56A4-9965-437C-8434-2A62BF01B3DC}" presName="descendantText" presStyleLbl="alignAccFollowNode1" presStyleIdx="1" presStyleCnt="6">
        <dgm:presLayoutVars>
          <dgm:bulletEnabled/>
        </dgm:presLayoutVars>
      </dgm:prSet>
      <dgm:spPr/>
    </dgm:pt>
    <dgm:pt modelId="{E0FFD8AD-8CF5-4E45-9D51-35685BCBCEBD}" type="pres">
      <dgm:prSet presAssocID="{F0DBC532-2ADA-4402-A4D7-2464EDC35BCC}" presName="sp" presStyleCnt="0"/>
      <dgm:spPr/>
    </dgm:pt>
    <dgm:pt modelId="{9B02DB0F-A71B-49D6-BE66-3D888A65B851}" type="pres">
      <dgm:prSet presAssocID="{A0D3DD45-4F65-4CC2-8604-503A1159E383}" presName="linNode" presStyleCnt="0"/>
      <dgm:spPr/>
    </dgm:pt>
    <dgm:pt modelId="{D6616D64-945C-4031-9A6D-F593D1F33F19}" type="pres">
      <dgm:prSet presAssocID="{A0D3DD45-4F65-4CC2-8604-503A1159E383}" presName="parentText" presStyleLbl="alignNode1" presStyleIdx="2" presStyleCnt="6">
        <dgm:presLayoutVars>
          <dgm:chMax val="1"/>
          <dgm:bulletEnabled/>
        </dgm:presLayoutVars>
      </dgm:prSet>
      <dgm:spPr/>
    </dgm:pt>
    <dgm:pt modelId="{616151C3-E234-47B5-9F99-ABAAD403D986}" type="pres">
      <dgm:prSet presAssocID="{A0D3DD45-4F65-4CC2-8604-503A1159E383}" presName="descendantText" presStyleLbl="alignAccFollowNode1" presStyleIdx="2" presStyleCnt="6">
        <dgm:presLayoutVars>
          <dgm:bulletEnabled/>
        </dgm:presLayoutVars>
      </dgm:prSet>
      <dgm:spPr/>
    </dgm:pt>
    <dgm:pt modelId="{D2B87F09-8361-4C2F-AD4C-8FBE177A8870}" type="pres">
      <dgm:prSet presAssocID="{3AB7D0E4-AB9E-4C03-8A4F-65B0D35EFBB4}" presName="sp" presStyleCnt="0"/>
      <dgm:spPr/>
    </dgm:pt>
    <dgm:pt modelId="{749DFA5F-FE2C-4E8B-82EF-94F99093B362}" type="pres">
      <dgm:prSet presAssocID="{0F2101F2-27C5-4E71-A29E-E4B873E6F0B2}" presName="linNode" presStyleCnt="0"/>
      <dgm:spPr/>
    </dgm:pt>
    <dgm:pt modelId="{B9D9ECEE-7E9D-4D8F-9945-F74524EE4B48}" type="pres">
      <dgm:prSet presAssocID="{0F2101F2-27C5-4E71-A29E-E4B873E6F0B2}" presName="parentText" presStyleLbl="alignNode1" presStyleIdx="3" presStyleCnt="6">
        <dgm:presLayoutVars>
          <dgm:chMax val="1"/>
          <dgm:bulletEnabled/>
        </dgm:presLayoutVars>
      </dgm:prSet>
      <dgm:spPr/>
    </dgm:pt>
    <dgm:pt modelId="{A68A7108-3C82-4F5D-AB06-92F61E61814E}" type="pres">
      <dgm:prSet presAssocID="{0F2101F2-27C5-4E71-A29E-E4B873E6F0B2}" presName="descendantText" presStyleLbl="alignAccFollowNode1" presStyleIdx="3" presStyleCnt="6">
        <dgm:presLayoutVars>
          <dgm:bulletEnabled/>
        </dgm:presLayoutVars>
      </dgm:prSet>
      <dgm:spPr/>
    </dgm:pt>
    <dgm:pt modelId="{06F8BABB-5AB8-4614-AA31-3A84EF3EE51A}" type="pres">
      <dgm:prSet presAssocID="{B3E1215E-4378-4C8D-A305-8DDA65BE0A7F}" presName="sp" presStyleCnt="0"/>
      <dgm:spPr/>
    </dgm:pt>
    <dgm:pt modelId="{4D35BAB7-99A3-4AE9-AA76-F796BC27E643}" type="pres">
      <dgm:prSet presAssocID="{DE193B17-01D5-4947-90DB-A57ED874F09C}" presName="linNode" presStyleCnt="0"/>
      <dgm:spPr/>
    </dgm:pt>
    <dgm:pt modelId="{051C44A9-3278-4885-B7A3-86C8B082BE7F}" type="pres">
      <dgm:prSet presAssocID="{DE193B17-01D5-4947-90DB-A57ED874F09C}" presName="parentText" presStyleLbl="alignNode1" presStyleIdx="4" presStyleCnt="6">
        <dgm:presLayoutVars>
          <dgm:chMax val="1"/>
          <dgm:bulletEnabled/>
        </dgm:presLayoutVars>
      </dgm:prSet>
      <dgm:spPr/>
    </dgm:pt>
    <dgm:pt modelId="{C49C9E06-E01A-4F9A-9052-D4D0C76AD074}" type="pres">
      <dgm:prSet presAssocID="{DE193B17-01D5-4947-90DB-A57ED874F09C}" presName="descendantText" presStyleLbl="alignAccFollowNode1" presStyleIdx="4" presStyleCnt="6">
        <dgm:presLayoutVars>
          <dgm:bulletEnabled/>
        </dgm:presLayoutVars>
      </dgm:prSet>
      <dgm:spPr/>
    </dgm:pt>
    <dgm:pt modelId="{B65AE4B0-37B2-47E3-AD3F-1DDBCAD6F4BE}" type="pres">
      <dgm:prSet presAssocID="{1EAE51DA-8FD0-469B-8254-58BE8A8BCD7F}" presName="sp" presStyleCnt="0"/>
      <dgm:spPr/>
    </dgm:pt>
    <dgm:pt modelId="{017F28BA-9260-49B2-84FB-A1981724ACE6}" type="pres">
      <dgm:prSet presAssocID="{A3006EF7-0D45-4DEE-873A-90334446B58B}" presName="linNode" presStyleCnt="0"/>
      <dgm:spPr/>
    </dgm:pt>
    <dgm:pt modelId="{74143DC2-0AFE-4F3A-AA20-35BD260D12F0}" type="pres">
      <dgm:prSet presAssocID="{A3006EF7-0D45-4DEE-873A-90334446B58B}" presName="parentText" presStyleLbl="alignNode1" presStyleIdx="5" presStyleCnt="6">
        <dgm:presLayoutVars>
          <dgm:chMax val="1"/>
          <dgm:bulletEnabled/>
        </dgm:presLayoutVars>
      </dgm:prSet>
      <dgm:spPr/>
    </dgm:pt>
    <dgm:pt modelId="{CBFB381D-2314-4C74-93DF-1C615E841C82}" type="pres">
      <dgm:prSet presAssocID="{A3006EF7-0D45-4DEE-873A-90334446B58B}" presName="descendantText" presStyleLbl="alignAccFollowNode1" presStyleIdx="5" presStyleCnt="6">
        <dgm:presLayoutVars>
          <dgm:bulletEnabled/>
        </dgm:presLayoutVars>
      </dgm:prSet>
      <dgm:spPr/>
    </dgm:pt>
  </dgm:ptLst>
  <dgm:cxnLst>
    <dgm:cxn modelId="{DA45BF01-B25C-4A18-B97A-9B7BC3DDA572}" srcId="{49BE56A4-9965-437C-8434-2A62BF01B3DC}" destId="{97B88BEA-1C83-4896-986E-529E660E6FF2}" srcOrd="1" destOrd="0" parTransId="{03008A00-33C0-4916-814F-FD64F953A01D}" sibTransId="{86B736CD-B11A-4697-8BFC-141B63F56893}"/>
    <dgm:cxn modelId="{B5612209-10EC-42D6-92E5-506F311E9510}" type="presOf" srcId="{9D91E057-164E-4B0A-A113-56ABD94EDA0C}" destId="{1DC4E024-7BBB-4D38-86F8-4194D5DE58DA}" srcOrd="0" destOrd="0" presId="urn:microsoft.com/office/officeart/2016/7/layout/VerticalSolidActionList"/>
    <dgm:cxn modelId="{6043C80C-5C2B-4A19-BA12-A28A07AC5CA0}" type="presOf" srcId="{37A3B53A-8575-48B8-B44D-8B948D4D4233}" destId="{C10D720D-524B-40A2-9A01-9A5E8D4E41AE}" srcOrd="0" destOrd="0" presId="urn:microsoft.com/office/officeart/2016/7/layout/VerticalSolidActionList"/>
    <dgm:cxn modelId="{51C96E27-BE03-4808-9A81-CAE8FFE5FBE0}" srcId="{DE193B17-01D5-4947-90DB-A57ED874F09C}" destId="{2A7A1DD2-1722-4E18-869B-B01993198337}" srcOrd="0" destOrd="0" parTransId="{E4467723-727E-40C0-9C05-BD16F5975C67}" sibTransId="{C3A54CE1-1038-42D5-9E47-68A356DBD999}"/>
    <dgm:cxn modelId="{2F305330-A6D6-4813-9A87-CFEADE0D5169}" srcId="{E1B7B5C9-E85B-4562-B0C3-16DA6BBF8EE6}" destId="{DE193B17-01D5-4947-90DB-A57ED874F09C}" srcOrd="4" destOrd="0" parTransId="{53E79153-36A7-4DDC-B94F-76B1DD1C830F}" sibTransId="{1EAE51DA-8FD0-469B-8254-58BE8A8BCD7F}"/>
    <dgm:cxn modelId="{0FEB2931-A2C3-4ED4-ADCF-595CF821C213}" type="presOf" srcId="{A3006EF7-0D45-4DEE-873A-90334446B58B}" destId="{74143DC2-0AFE-4F3A-AA20-35BD260D12F0}" srcOrd="0" destOrd="0" presId="urn:microsoft.com/office/officeart/2016/7/layout/VerticalSolidActionList"/>
    <dgm:cxn modelId="{34945F37-47EE-4F7C-9232-2758C7690927}" srcId="{E1B7B5C9-E85B-4562-B0C3-16DA6BBF8EE6}" destId="{A3006EF7-0D45-4DEE-873A-90334446B58B}" srcOrd="5" destOrd="0" parTransId="{C57C3AB1-86FA-4DBB-9137-8A6F7965C6F2}" sibTransId="{BF37630E-EA3F-462E-86D5-951B26ABCABC}"/>
    <dgm:cxn modelId="{043A1339-E234-4F45-B238-02A331705187}" type="presOf" srcId="{FC1FEFC9-2F04-4DD2-AD6D-E59FCD44276C}" destId="{A68A7108-3C82-4F5D-AB06-92F61E61814E}" srcOrd="0" destOrd="0" presId="urn:microsoft.com/office/officeart/2016/7/layout/VerticalSolidActionList"/>
    <dgm:cxn modelId="{B13A953B-B7BC-493D-A250-B9DFA9838655}" type="presOf" srcId="{A0D3DD45-4F65-4CC2-8604-503A1159E383}" destId="{D6616D64-945C-4031-9A6D-F593D1F33F19}" srcOrd="0" destOrd="0" presId="urn:microsoft.com/office/officeart/2016/7/layout/VerticalSolidActionList"/>
    <dgm:cxn modelId="{EA6D3D3C-ABFE-4953-A8F6-AFFB102DE9A3}" srcId="{A0D3DD45-4F65-4CC2-8604-503A1159E383}" destId="{18EA27CD-2033-4A4C-9F96-1EA0682C2302}" srcOrd="0" destOrd="0" parTransId="{1C7D68EC-DE3F-4318-9DE7-EF504F6A6057}" sibTransId="{052CBF26-C647-4632-8CB4-3896352AA1FA}"/>
    <dgm:cxn modelId="{A156593E-2100-4412-9710-E71904B7EA0C}" type="presOf" srcId="{49BE56A4-9965-437C-8434-2A62BF01B3DC}" destId="{F603894A-3084-49F9-A36C-5951C1EE89B2}" srcOrd="0" destOrd="0" presId="urn:microsoft.com/office/officeart/2016/7/layout/VerticalSolidActionList"/>
    <dgm:cxn modelId="{D65A4540-D2BB-4169-A103-79DA5BDED9BD}" srcId="{E1B7B5C9-E85B-4562-B0C3-16DA6BBF8EE6}" destId="{A0D3DD45-4F65-4CC2-8604-503A1159E383}" srcOrd="2" destOrd="0" parTransId="{1603659A-A2AA-4D7E-90D8-8E386C5D0706}" sibTransId="{3AB7D0E4-AB9E-4C03-8A4F-65B0D35EFBB4}"/>
    <dgm:cxn modelId="{5944F666-D188-4E7B-982E-EE260D511FB7}" type="presOf" srcId="{4F2DF93E-E6A9-4AB9-B514-15D47164A693}" destId="{CBFB381D-2314-4C74-93DF-1C615E841C82}" srcOrd="0" destOrd="0" presId="urn:microsoft.com/office/officeart/2016/7/layout/VerticalSolidActionList"/>
    <dgm:cxn modelId="{9179B36E-4507-4BCC-BAC6-371F66169461}" type="presOf" srcId="{97B88BEA-1C83-4896-986E-529E660E6FF2}" destId="{1DC4E024-7BBB-4D38-86F8-4194D5DE58DA}" srcOrd="0" destOrd="1" presId="urn:microsoft.com/office/officeart/2016/7/layout/VerticalSolidActionList"/>
    <dgm:cxn modelId="{9CF9E252-3EC1-424B-A474-9D84222A55A0}" type="presOf" srcId="{2A7A1DD2-1722-4E18-869B-B01993198337}" destId="{C49C9E06-E01A-4F9A-9052-D4D0C76AD074}" srcOrd="0" destOrd="0" presId="urn:microsoft.com/office/officeart/2016/7/layout/VerticalSolidActionList"/>
    <dgm:cxn modelId="{20A6FE57-D66D-4A40-8EC9-EA6E300973D4}" srcId="{E1B7B5C9-E85B-4562-B0C3-16DA6BBF8EE6}" destId="{49BE56A4-9965-437C-8434-2A62BF01B3DC}" srcOrd="1" destOrd="0" parTransId="{9A6B54CE-0864-4619-852F-CC1050D929CA}" sibTransId="{F0DBC532-2ADA-4402-A4D7-2464EDC35BCC}"/>
    <dgm:cxn modelId="{B83C7158-96A1-4A66-9233-CBC715892A6B}" srcId="{A3006EF7-0D45-4DEE-873A-90334446B58B}" destId="{4F2DF93E-E6A9-4AB9-B514-15D47164A693}" srcOrd="0" destOrd="0" parTransId="{C8C62D38-2403-433E-BF37-055DDC2DD405}" sibTransId="{09B8353E-59CD-4465-A0B7-78D75F847EB0}"/>
    <dgm:cxn modelId="{9FD2DD94-338A-4E25-8A95-DBF25B508E09}" type="presOf" srcId="{007F21B6-A495-48B8-991F-B4DD4A8F36E0}" destId="{CBFB381D-2314-4C74-93DF-1C615E841C82}" srcOrd="0" destOrd="1" presId="urn:microsoft.com/office/officeart/2016/7/layout/VerticalSolidActionList"/>
    <dgm:cxn modelId="{4EBD27A0-B7A2-4737-91DE-52E36C39BFAC}" type="presOf" srcId="{E1B7B5C9-E85B-4562-B0C3-16DA6BBF8EE6}" destId="{07FFBE56-8E5C-47B4-826F-78B60D33A189}" srcOrd="0" destOrd="0" presId="urn:microsoft.com/office/officeart/2016/7/layout/VerticalSolidActionList"/>
    <dgm:cxn modelId="{C1C7F5A0-9F79-4CF0-B6D5-B241EE22800F}" srcId="{A3006EF7-0D45-4DEE-873A-90334446B58B}" destId="{007F21B6-A495-48B8-991F-B4DD4A8F36E0}" srcOrd="1" destOrd="0" parTransId="{AEB55431-079F-4060-8325-45C8985BB4FB}" sibTransId="{0A0CE8DC-701A-4FB0-A387-7B73FA5941FC}"/>
    <dgm:cxn modelId="{0ADB29A4-5E19-4B83-8643-2B44AD75DA58}" type="presOf" srcId="{0F2101F2-27C5-4E71-A29E-E4B873E6F0B2}" destId="{B9D9ECEE-7E9D-4D8F-9945-F74524EE4B48}" srcOrd="0" destOrd="0" presId="urn:microsoft.com/office/officeart/2016/7/layout/VerticalSolidActionList"/>
    <dgm:cxn modelId="{CD4510A8-D286-4696-9748-60F6DB825C52}" srcId="{E1B7B5C9-E85B-4562-B0C3-16DA6BBF8EE6}" destId="{0F2101F2-27C5-4E71-A29E-E4B873E6F0B2}" srcOrd="3" destOrd="0" parTransId="{E08C1E6C-A335-4AB5-B21C-E740AC2BFFD2}" sibTransId="{B3E1215E-4378-4C8D-A305-8DDA65BE0A7F}"/>
    <dgm:cxn modelId="{266B58B9-3270-4854-A1D2-27D94B021DC2}" type="presOf" srcId="{DE193B17-01D5-4947-90DB-A57ED874F09C}" destId="{051C44A9-3278-4885-B7A3-86C8B082BE7F}" srcOrd="0" destOrd="0" presId="urn:microsoft.com/office/officeart/2016/7/layout/VerticalSolidActionList"/>
    <dgm:cxn modelId="{E53CCCBA-9B32-4F55-A0D6-9E9A79260ACF}" type="presOf" srcId="{18EA27CD-2033-4A4C-9F96-1EA0682C2302}" destId="{616151C3-E234-47B5-9F99-ABAAD403D986}" srcOrd="0" destOrd="0" presId="urn:microsoft.com/office/officeart/2016/7/layout/VerticalSolidActionList"/>
    <dgm:cxn modelId="{63D6D5BB-7F8B-4EE4-8738-4E34EB26870D}" srcId="{8ACAB785-AC2A-4D2E-B9DF-3407BCD9C035}" destId="{37A3B53A-8575-48B8-B44D-8B948D4D4233}" srcOrd="0" destOrd="0" parTransId="{E473B189-50AD-4439-82CD-577386CA202C}" sibTransId="{71748C51-AB7B-4BB9-9574-82A8430EC315}"/>
    <dgm:cxn modelId="{76D0BBE6-E9BD-46BB-9614-10519203672C}" srcId="{49BE56A4-9965-437C-8434-2A62BF01B3DC}" destId="{9D91E057-164E-4B0A-A113-56ABD94EDA0C}" srcOrd="0" destOrd="0" parTransId="{5A81F364-86FA-4E3E-B352-DFE5B002AE4C}" sibTransId="{F53DA0D4-1609-4C08-BAD7-2F70B6F97CFB}"/>
    <dgm:cxn modelId="{09371DE9-6201-48DC-9F6B-1FA191C35CF2}" srcId="{E1B7B5C9-E85B-4562-B0C3-16DA6BBF8EE6}" destId="{8ACAB785-AC2A-4D2E-B9DF-3407BCD9C035}" srcOrd="0" destOrd="0" parTransId="{F07C9693-6151-412C-910C-635EDE941326}" sibTransId="{69E6F4DC-D787-4931-B7E9-6F56D48E4F03}"/>
    <dgm:cxn modelId="{3A0328EB-2ABA-498C-B254-C9FA6FEF2943}" type="presOf" srcId="{8ACAB785-AC2A-4D2E-B9DF-3407BCD9C035}" destId="{358F9B01-4B8A-49E6-8182-92064EE7D17C}" srcOrd="0" destOrd="0" presId="urn:microsoft.com/office/officeart/2016/7/layout/VerticalSolidActionList"/>
    <dgm:cxn modelId="{FCF5E7F5-2715-4542-867D-09184DEA160F}" srcId="{0F2101F2-27C5-4E71-A29E-E4B873E6F0B2}" destId="{FC1FEFC9-2F04-4DD2-AD6D-E59FCD44276C}" srcOrd="0" destOrd="0" parTransId="{E462AE89-421B-4469-9DD2-DFF1505AC0D7}" sibTransId="{EC3F3601-983A-4014-B0ED-A482BB187717}"/>
    <dgm:cxn modelId="{0734BF0A-626C-41B8-BFCA-90494E6F12E7}" type="presParOf" srcId="{07FFBE56-8E5C-47B4-826F-78B60D33A189}" destId="{40A25EE5-414F-4CDC-9E2C-E081EC179671}" srcOrd="0" destOrd="0" presId="urn:microsoft.com/office/officeart/2016/7/layout/VerticalSolidActionList"/>
    <dgm:cxn modelId="{E7D70241-7432-4EA1-B7AC-56AE4B2316E8}" type="presParOf" srcId="{40A25EE5-414F-4CDC-9E2C-E081EC179671}" destId="{358F9B01-4B8A-49E6-8182-92064EE7D17C}" srcOrd="0" destOrd="0" presId="urn:microsoft.com/office/officeart/2016/7/layout/VerticalSolidActionList"/>
    <dgm:cxn modelId="{9BA6F410-7C02-4BE6-8901-192457BF38F6}" type="presParOf" srcId="{40A25EE5-414F-4CDC-9E2C-E081EC179671}" destId="{C10D720D-524B-40A2-9A01-9A5E8D4E41AE}" srcOrd="1" destOrd="0" presId="urn:microsoft.com/office/officeart/2016/7/layout/VerticalSolidActionList"/>
    <dgm:cxn modelId="{09DADCAC-A46F-4531-8275-61C8A3860689}" type="presParOf" srcId="{07FFBE56-8E5C-47B4-826F-78B60D33A189}" destId="{7D49CA3D-23B6-48DE-9AD8-E36620B30B23}" srcOrd="1" destOrd="0" presId="urn:microsoft.com/office/officeart/2016/7/layout/VerticalSolidActionList"/>
    <dgm:cxn modelId="{5C8A7E98-B760-44B2-8DDF-C7CA0B2B4369}" type="presParOf" srcId="{07FFBE56-8E5C-47B4-826F-78B60D33A189}" destId="{5B4F5400-2CA5-4E04-9778-5EB04855F054}" srcOrd="2" destOrd="0" presId="urn:microsoft.com/office/officeart/2016/7/layout/VerticalSolidActionList"/>
    <dgm:cxn modelId="{30B07061-56A4-4175-99EE-F721A4832B7E}" type="presParOf" srcId="{5B4F5400-2CA5-4E04-9778-5EB04855F054}" destId="{F603894A-3084-49F9-A36C-5951C1EE89B2}" srcOrd="0" destOrd="0" presId="urn:microsoft.com/office/officeart/2016/7/layout/VerticalSolidActionList"/>
    <dgm:cxn modelId="{85DA5D41-DF27-47A9-8D92-AF5C4D9D372F}" type="presParOf" srcId="{5B4F5400-2CA5-4E04-9778-5EB04855F054}" destId="{1DC4E024-7BBB-4D38-86F8-4194D5DE58DA}" srcOrd="1" destOrd="0" presId="urn:microsoft.com/office/officeart/2016/7/layout/VerticalSolidActionList"/>
    <dgm:cxn modelId="{D90B7599-CCCB-482B-A84C-D04723B3A945}" type="presParOf" srcId="{07FFBE56-8E5C-47B4-826F-78B60D33A189}" destId="{E0FFD8AD-8CF5-4E45-9D51-35685BCBCEBD}" srcOrd="3" destOrd="0" presId="urn:microsoft.com/office/officeart/2016/7/layout/VerticalSolidActionList"/>
    <dgm:cxn modelId="{3507611B-4B03-4267-9E3D-32D7E7A5BC4A}" type="presParOf" srcId="{07FFBE56-8E5C-47B4-826F-78B60D33A189}" destId="{9B02DB0F-A71B-49D6-BE66-3D888A65B851}" srcOrd="4" destOrd="0" presId="urn:microsoft.com/office/officeart/2016/7/layout/VerticalSolidActionList"/>
    <dgm:cxn modelId="{44C792F7-F662-4F49-AB8A-88D611463F4A}" type="presParOf" srcId="{9B02DB0F-A71B-49D6-BE66-3D888A65B851}" destId="{D6616D64-945C-4031-9A6D-F593D1F33F19}" srcOrd="0" destOrd="0" presId="urn:microsoft.com/office/officeart/2016/7/layout/VerticalSolidActionList"/>
    <dgm:cxn modelId="{09E87C70-F8AC-4CD3-8624-1BBA850E00EF}" type="presParOf" srcId="{9B02DB0F-A71B-49D6-BE66-3D888A65B851}" destId="{616151C3-E234-47B5-9F99-ABAAD403D986}" srcOrd="1" destOrd="0" presId="urn:microsoft.com/office/officeart/2016/7/layout/VerticalSolidActionList"/>
    <dgm:cxn modelId="{0C467449-744C-476A-8E1E-19F594A2E6A6}" type="presParOf" srcId="{07FFBE56-8E5C-47B4-826F-78B60D33A189}" destId="{D2B87F09-8361-4C2F-AD4C-8FBE177A8870}" srcOrd="5" destOrd="0" presId="urn:microsoft.com/office/officeart/2016/7/layout/VerticalSolidActionList"/>
    <dgm:cxn modelId="{8E8FC08B-A0A2-4F37-8C79-F0A156079B1C}" type="presParOf" srcId="{07FFBE56-8E5C-47B4-826F-78B60D33A189}" destId="{749DFA5F-FE2C-4E8B-82EF-94F99093B362}" srcOrd="6" destOrd="0" presId="urn:microsoft.com/office/officeart/2016/7/layout/VerticalSolidActionList"/>
    <dgm:cxn modelId="{091C856C-80BD-4081-8D91-61DE0BFBBA60}" type="presParOf" srcId="{749DFA5F-FE2C-4E8B-82EF-94F99093B362}" destId="{B9D9ECEE-7E9D-4D8F-9945-F74524EE4B48}" srcOrd="0" destOrd="0" presId="urn:microsoft.com/office/officeart/2016/7/layout/VerticalSolidActionList"/>
    <dgm:cxn modelId="{BFB63EE7-460D-4AB1-93B8-67AB95162A9A}" type="presParOf" srcId="{749DFA5F-FE2C-4E8B-82EF-94F99093B362}" destId="{A68A7108-3C82-4F5D-AB06-92F61E61814E}" srcOrd="1" destOrd="0" presId="urn:microsoft.com/office/officeart/2016/7/layout/VerticalSolidActionList"/>
    <dgm:cxn modelId="{B1372C5D-8833-4EEB-9D27-EB891B98D7C1}" type="presParOf" srcId="{07FFBE56-8E5C-47B4-826F-78B60D33A189}" destId="{06F8BABB-5AB8-4614-AA31-3A84EF3EE51A}" srcOrd="7" destOrd="0" presId="urn:microsoft.com/office/officeart/2016/7/layout/VerticalSolidActionList"/>
    <dgm:cxn modelId="{AE959499-F2ED-4332-BFBF-6268BB9FDAA9}" type="presParOf" srcId="{07FFBE56-8E5C-47B4-826F-78B60D33A189}" destId="{4D35BAB7-99A3-4AE9-AA76-F796BC27E643}" srcOrd="8" destOrd="0" presId="urn:microsoft.com/office/officeart/2016/7/layout/VerticalSolidActionList"/>
    <dgm:cxn modelId="{F71DC57A-5706-4C29-9616-CF0AD1BBFEC2}" type="presParOf" srcId="{4D35BAB7-99A3-4AE9-AA76-F796BC27E643}" destId="{051C44A9-3278-4885-B7A3-86C8B082BE7F}" srcOrd="0" destOrd="0" presId="urn:microsoft.com/office/officeart/2016/7/layout/VerticalSolidActionList"/>
    <dgm:cxn modelId="{018ED6FB-E695-4914-AA98-8658A9D4F4D1}" type="presParOf" srcId="{4D35BAB7-99A3-4AE9-AA76-F796BC27E643}" destId="{C49C9E06-E01A-4F9A-9052-D4D0C76AD074}" srcOrd="1" destOrd="0" presId="urn:microsoft.com/office/officeart/2016/7/layout/VerticalSolidActionList"/>
    <dgm:cxn modelId="{7C39E653-7AAA-494D-90E3-7C8B2FA37FC0}" type="presParOf" srcId="{07FFBE56-8E5C-47B4-826F-78B60D33A189}" destId="{B65AE4B0-37B2-47E3-AD3F-1DDBCAD6F4BE}" srcOrd="9" destOrd="0" presId="urn:microsoft.com/office/officeart/2016/7/layout/VerticalSolidActionList"/>
    <dgm:cxn modelId="{4DC21BDA-2C2A-4003-8742-0A93CC841699}" type="presParOf" srcId="{07FFBE56-8E5C-47B4-826F-78B60D33A189}" destId="{017F28BA-9260-49B2-84FB-A1981724ACE6}" srcOrd="10" destOrd="0" presId="urn:microsoft.com/office/officeart/2016/7/layout/VerticalSolidActionList"/>
    <dgm:cxn modelId="{F7761E00-CB0A-4698-9C43-166FD51262AD}" type="presParOf" srcId="{017F28BA-9260-49B2-84FB-A1981724ACE6}" destId="{74143DC2-0AFE-4F3A-AA20-35BD260D12F0}" srcOrd="0" destOrd="0" presId="urn:microsoft.com/office/officeart/2016/7/layout/VerticalSolidActionList"/>
    <dgm:cxn modelId="{C4DC7631-1B43-4658-AF43-F124DF24C2CC}" type="presParOf" srcId="{017F28BA-9260-49B2-84FB-A1981724ACE6}" destId="{CBFB381D-2314-4C74-93DF-1C615E841C82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939AD-943B-41EC-AB1A-4DF5ED39792E}">
      <dsp:nvSpPr>
        <dsp:cNvPr id="0" name=""/>
        <dsp:cNvSpPr/>
      </dsp:nvSpPr>
      <dsp:spPr>
        <a:xfrm>
          <a:off x="0" y="330581"/>
          <a:ext cx="11029950" cy="233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6047" tIns="416560" rIns="85604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sz="2400" b="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Q&amp;A option at the bottom of the screen</a:t>
          </a:r>
          <a:endParaRPr lang="en-US" sz="2400" kern="12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sz="240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800-526-7234 or 877-781-9403 (TTY) - or </a:t>
          </a:r>
          <a:r>
            <a:rPr lang="en-US" sz="2400" b="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Live Chat at AskJAN.org</a:t>
          </a:r>
          <a:endParaRPr lang="en-US" sz="2400" kern="12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sz="240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Frequently Asked Questions (FAQ)</a:t>
          </a:r>
          <a:br>
            <a:rPr lang="en-US" sz="240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240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https://AskJAN.org/Training/JAN-Webcast-Frequently-Asked-Questions.cfm</a:t>
          </a:r>
          <a:endParaRPr lang="en-US" sz="2400" kern="12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30581"/>
        <a:ext cx="11029950" cy="2331000"/>
      </dsp:txXfrm>
    </dsp:sp>
    <dsp:sp modelId="{C33B9B2B-6CAA-4302-BE0D-981D8F0C9B10}">
      <dsp:nvSpPr>
        <dsp:cNvPr id="0" name=""/>
        <dsp:cNvSpPr/>
      </dsp:nvSpPr>
      <dsp:spPr>
        <a:xfrm>
          <a:off x="551497" y="39928"/>
          <a:ext cx="7720965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834" tIns="0" rIns="29183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latin typeface="Arial" panose="020B0604020202020204" pitchFamily="34" charset="0"/>
              <a:cs typeface="Arial" panose="020B0604020202020204" pitchFamily="34" charset="0"/>
            </a:rPr>
            <a:t>Technical Difficulties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0318" y="68749"/>
        <a:ext cx="7663323" cy="532758"/>
      </dsp:txXfrm>
    </dsp:sp>
    <dsp:sp modelId="{D395A932-415F-4401-9F15-706E3511CF60}">
      <dsp:nvSpPr>
        <dsp:cNvPr id="0" name=""/>
        <dsp:cNvSpPr/>
      </dsp:nvSpPr>
      <dsp:spPr>
        <a:xfrm>
          <a:off x="0" y="3069329"/>
          <a:ext cx="11029950" cy="913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6047" tIns="416560" rIns="85604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sz="2400" b="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Q&amp;A option at the bottom of the screen</a:t>
          </a:r>
          <a:endParaRPr lang="en-US" sz="2400" kern="12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069329"/>
        <a:ext cx="11029950" cy="913500"/>
      </dsp:txXfrm>
    </dsp:sp>
    <dsp:sp modelId="{BF394396-594D-48B4-88B6-57E0EB5F2607}">
      <dsp:nvSpPr>
        <dsp:cNvPr id="0" name=""/>
        <dsp:cNvSpPr/>
      </dsp:nvSpPr>
      <dsp:spPr>
        <a:xfrm>
          <a:off x="551497" y="2774129"/>
          <a:ext cx="7720965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834" tIns="0" rIns="29183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latin typeface="Arial" panose="020B0604020202020204" pitchFamily="34" charset="0"/>
              <a:cs typeface="Arial" panose="020B0604020202020204" pitchFamily="34" charset="0"/>
            </a:rPr>
            <a:t>Questions for Presenters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0318" y="2802950"/>
        <a:ext cx="7663323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939AD-943B-41EC-AB1A-4DF5ED39792E}">
      <dsp:nvSpPr>
        <dsp:cNvPr id="0" name=""/>
        <dsp:cNvSpPr/>
      </dsp:nvSpPr>
      <dsp:spPr>
        <a:xfrm>
          <a:off x="0" y="417511"/>
          <a:ext cx="11029950" cy="100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6047" tIns="499872" rIns="85604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sz="2400" b="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Click the link included in the webcast login email you received</a:t>
          </a:r>
          <a:endParaRPr lang="en-US" sz="2400" kern="12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17511"/>
        <a:ext cx="11029950" cy="1001700"/>
      </dsp:txXfrm>
    </dsp:sp>
    <dsp:sp modelId="{C33B9B2B-6CAA-4302-BE0D-981D8F0C9B10}">
      <dsp:nvSpPr>
        <dsp:cNvPr id="0" name=""/>
        <dsp:cNvSpPr/>
      </dsp:nvSpPr>
      <dsp:spPr>
        <a:xfrm>
          <a:off x="551497" y="68728"/>
          <a:ext cx="7720965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834" tIns="0" rIns="29183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latin typeface="Arial" panose="020B0604020202020204" pitchFamily="34" charset="0"/>
              <a:cs typeface="Arial" panose="020B0604020202020204" pitchFamily="34" charset="0"/>
            </a:rPr>
            <a:t>PPT Slides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6082" y="103313"/>
        <a:ext cx="7651795" cy="639310"/>
      </dsp:txXfrm>
    </dsp:sp>
    <dsp:sp modelId="{D395A932-415F-4401-9F15-706E3511CF60}">
      <dsp:nvSpPr>
        <dsp:cNvPr id="0" name=""/>
        <dsp:cNvSpPr/>
      </dsp:nvSpPr>
      <dsp:spPr>
        <a:xfrm>
          <a:off x="0" y="1908509"/>
          <a:ext cx="11029950" cy="170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6047" tIns="499872" rIns="85604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sz="2400" b="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Use the closed caption (CC) option or </a:t>
          </a:r>
          <a:r>
            <a:rPr lang="en-US" sz="2400" b="0" kern="1200" dirty="0" err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StreamText</a:t>
          </a:r>
          <a:r>
            <a:rPr lang="en-US" sz="2400" b="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 link shared in the webcast chat</a:t>
          </a:r>
          <a:endParaRPr lang="en-US" sz="2400" kern="12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sz="2400" b="0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Transcript will be available with webcast archive</a:t>
          </a:r>
        </a:p>
      </dsp:txBody>
      <dsp:txXfrm>
        <a:off x="0" y="1908509"/>
        <a:ext cx="11029950" cy="1701000"/>
      </dsp:txXfrm>
    </dsp:sp>
    <dsp:sp modelId="{BF394396-594D-48B4-88B6-57E0EB5F2607}">
      <dsp:nvSpPr>
        <dsp:cNvPr id="0" name=""/>
        <dsp:cNvSpPr/>
      </dsp:nvSpPr>
      <dsp:spPr>
        <a:xfrm>
          <a:off x="551497" y="1554269"/>
          <a:ext cx="7720965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834" tIns="0" rIns="29183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latin typeface="Arial" panose="020B0604020202020204" pitchFamily="34" charset="0"/>
              <a:cs typeface="Arial" panose="020B0604020202020204" pitchFamily="34" charset="0"/>
            </a:rPr>
            <a:t>Captioning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6082" y="1588854"/>
        <a:ext cx="7651795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D720D-524B-40A2-9A01-9A5E8D4E41AE}">
      <dsp:nvSpPr>
        <dsp:cNvPr id="0" name=""/>
        <dsp:cNvSpPr/>
      </dsp:nvSpPr>
      <dsp:spPr>
        <a:xfrm>
          <a:off x="2205989" y="449"/>
          <a:ext cx="8823960" cy="5837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209" tIns="148261" rIns="171209" bIns="14826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AskJAN.org</a:t>
          </a:r>
        </a:p>
      </dsp:txBody>
      <dsp:txXfrm>
        <a:off x="2205989" y="449"/>
        <a:ext cx="8823960" cy="583704"/>
      </dsp:txXfrm>
    </dsp:sp>
    <dsp:sp modelId="{358F9B01-4B8A-49E6-8182-92064EE7D17C}">
      <dsp:nvSpPr>
        <dsp:cNvPr id="0" name=""/>
        <dsp:cNvSpPr/>
      </dsp:nvSpPr>
      <dsp:spPr>
        <a:xfrm>
          <a:off x="0" y="449"/>
          <a:ext cx="2205990" cy="5837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734" tIns="57657" rIns="116734" bIns="57657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Arial" panose="020B0604020202020204" pitchFamily="34" charset="0"/>
              <a:cs typeface="Arial" panose="020B0604020202020204" pitchFamily="34" charset="0"/>
            </a:rPr>
            <a:t>Visit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49"/>
        <a:ext cx="2205990" cy="583704"/>
      </dsp:txXfrm>
    </dsp:sp>
    <dsp:sp modelId="{1DC4E024-7BBB-4D38-86F8-4194D5DE58DA}">
      <dsp:nvSpPr>
        <dsp:cNvPr id="0" name=""/>
        <dsp:cNvSpPr/>
      </dsp:nvSpPr>
      <dsp:spPr>
        <a:xfrm>
          <a:off x="2205990" y="619176"/>
          <a:ext cx="8823960" cy="5837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209" tIns="148261" rIns="171209" bIns="14826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800.526.7234</a:t>
          </a:r>
          <a:endParaRPr lang="en-US" sz="28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877.781.9403 (TTY)</a:t>
          </a:r>
          <a:endParaRPr lang="en-US" sz="14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05990" y="619176"/>
        <a:ext cx="8823960" cy="583704"/>
      </dsp:txXfrm>
    </dsp:sp>
    <dsp:sp modelId="{F603894A-3084-49F9-A36C-5951C1EE89B2}">
      <dsp:nvSpPr>
        <dsp:cNvPr id="0" name=""/>
        <dsp:cNvSpPr/>
      </dsp:nvSpPr>
      <dsp:spPr>
        <a:xfrm>
          <a:off x="0" y="619176"/>
          <a:ext cx="2205990" cy="5837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734" tIns="57657" rIns="116734" bIns="57657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Arial" panose="020B0604020202020204" pitchFamily="34" charset="0"/>
              <a:cs typeface="Arial" panose="020B0604020202020204" pitchFamily="34" charset="0"/>
            </a:rPr>
            <a:t>Call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619176"/>
        <a:ext cx="2205990" cy="583704"/>
      </dsp:txXfrm>
    </dsp:sp>
    <dsp:sp modelId="{616151C3-E234-47B5-9F99-ABAAD403D986}">
      <dsp:nvSpPr>
        <dsp:cNvPr id="0" name=""/>
        <dsp:cNvSpPr/>
      </dsp:nvSpPr>
      <dsp:spPr>
        <a:xfrm>
          <a:off x="2205990" y="1237903"/>
          <a:ext cx="8823960" cy="5837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209" tIns="148261" rIns="171209" bIns="14826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@ AskJAN.org</a:t>
          </a:r>
        </a:p>
      </dsp:txBody>
      <dsp:txXfrm>
        <a:off x="2205990" y="1237903"/>
        <a:ext cx="8823960" cy="583704"/>
      </dsp:txXfrm>
    </dsp:sp>
    <dsp:sp modelId="{D6616D64-945C-4031-9A6D-F593D1F33F19}">
      <dsp:nvSpPr>
        <dsp:cNvPr id="0" name=""/>
        <dsp:cNvSpPr/>
      </dsp:nvSpPr>
      <dsp:spPr>
        <a:xfrm>
          <a:off x="0" y="1237903"/>
          <a:ext cx="2205990" cy="5837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734" tIns="57657" rIns="116734" bIns="57657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Arial" panose="020B0604020202020204" pitchFamily="34" charset="0"/>
              <a:cs typeface="Arial" panose="020B0604020202020204" pitchFamily="34" charset="0"/>
            </a:rPr>
            <a:t>Chat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237903"/>
        <a:ext cx="2205990" cy="583704"/>
      </dsp:txXfrm>
    </dsp:sp>
    <dsp:sp modelId="{A68A7108-3C82-4F5D-AB06-92F61E61814E}">
      <dsp:nvSpPr>
        <dsp:cNvPr id="0" name=""/>
        <dsp:cNvSpPr/>
      </dsp:nvSpPr>
      <dsp:spPr>
        <a:xfrm>
          <a:off x="2205990" y="1856630"/>
          <a:ext cx="8823960" cy="5837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209" tIns="148261" rIns="171209" bIns="14826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JAN on Demand Inquiry @ AskJAN.org/</a:t>
          </a:r>
          <a:r>
            <a:rPr lang="en-US" sz="22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JANonDemand.cfm</a:t>
          </a:r>
          <a:r>
            <a:rPr lang="en-US" sz="22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2205990" y="1856630"/>
        <a:ext cx="8823960" cy="583704"/>
      </dsp:txXfrm>
    </dsp:sp>
    <dsp:sp modelId="{B9D9ECEE-7E9D-4D8F-9945-F74524EE4B48}">
      <dsp:nvSpPr>
        <dsp:cNvPr id="0" name=""/>
        <dsp:cNvSpPr/>
      </dsp:nvSpPr>
      <dsp:spPr>
        <a:xfrm>
          <a:off x="0" y="1856630"/>
          <a:ext cx="2205990" cy="5837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734" tIns="57657" rIns="116734" bIns="57657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Arial" panose="020B0604020202020204" pitchFamily="34" charset="0"/>
              <a:cs typeface="Arial" panose="020B0604020202020204" pitchFamily="34" charset="0"/>
            </a:rPr>
            <a:t>Submit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856630"/>
        <a:ext cx="2205990" cy="583704"/>
      </dsp:txXfrm>
    </dsp:sp>
    <dsp:sp modelId="{C49C9E06-E01A-4F9A-9052-D4D0C76AD074}">
      <dsp:nvSpPr>
        <dsp:cNvPr id="0" name=""/>
        <dsp:cNvSpPr/>
      </dsp:nvSpPr>
      <dsp:spPr>
        <a:xfrm>
          <a:off x="2205990" y="2475357"/>
          <a:ext cx="8823960" cy="5837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209" tIns="148261" rIns="171209" bIns="14826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JAN@AskJAN.org</a:t>
          </a:r>
        </a:p>
      </dsp:txBody>
      <dsp:txXfrm>
        <a:off x="2205990" y="2475357"/>
        <a:ext cx="8823960" cy="583704"/>
      </dsp:txXfrm>
    </dsp:sp>
    <dsp:sp modelId="{051C44A9-3278-4885-B7A3-86C8B082BE7F}">
      <dsp:nvSpPr>
        <dsp:cNvPr id="0" name=""/>
        <dsp:cNvSpPr/>
      </dsp:nvSpPr>
      <dsp:spPr>
        <a:xfrm>
          <a:off x="0" y="2475357"/>
          <a:ext cx="2205990" cy="5837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734" tIns="57657" rIns="116734" bIns="57657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Arial" panose="020B0604020202020204" pitchFamily="34" charset="0"/>
              <a:cs typeface="Arial" panose="020B0604020202020204" pitchFamily="34" charset="0"/>
            </a:rPr>
            <a:t>Email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475357"/>
        <a:ext cx="2205990" cy="583704"/>
      </dsp:txXfrm>
    </dsp:sp>
    <dsp:sp modelId="{CBFB381D-2314-4C74-93DF-1C615E841C82}">
      <dsp:nvSpPr>
        <dsp:cNvPr id="0" name=""/>
        <dsp:cNvSpPr/>
      </dsp:nvSpPr>
      <dsp:spPr>
        <a:xfrm>
          <a:off x="2205990" y="3094084"/>
          <a:ext cx="8823960" cy="5837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209" tIns="148261" rIns="171209" bIns="14826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Facebook – Job Accommodation Network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Twitter – @JANatJAN</a:t>
          </a:r>
        </a:p>
      </dsp:txBody>
      <dsp:txXfrm>
        <a:off x="2205990" y="3094084"/>
        <a:ext cx="8823960" cy="583704"/>
      </dsp:txXfrm>
    </dsp:sp>
    <dsp:sp modelId="{74143DC2-0AFE-4F3A-AA20-35BD260D12F0}">
      <dsp:nvSpPr>
        <dsp:cNvPr id="0" name=""/>
        <dsp:cNvSpPr/>
      </dsp:nvSpPr>
      <dsp:spPr>
        <a:xfrm>
          <a:off x="0" y="3094084"/>
          <a:ext cx="2205990" cy="5837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734" tIns="57657" rIns="116734" bIns="57657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>
              <a:latin typeface="Arial" panose="020B0604020202020204" pitchFamily="34" charset="0"/>
              <a:cs typeface="Arial" panose="020B0604020202020204" pitchFamily="34" charset="0"/>
            </a:rPr>
            <a:t>Social Media</a:t>
          </a:r>
          <a:endParaRPr lang="en-US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094084"/>
        <a:ext cx="2205990" cy="583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964DE-B770-493F-9344-8F0AA6F01F65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8B637-82BB-40CF-BAE3-E3A2234F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05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8B637-82BB-40CF-BAE3-E3A2234FE2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32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8B637-82BB-40CF-BAE3-E3A2234FE2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68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8B637-82BB-40CF-BAE3-E3A2234FE2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15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8B637-82BB-40CF-BAE3-E3A2234FE2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87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8B637-82BB-40CF-BAE3-E3A2234FE2A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38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8B637-82BB-40CF-BAE3-E3A2234FE2A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8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 baseline="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919" y="5956137"/>
            <a:ext cx="9210508" cy="365125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JAN is funded by a contract with the Office of disability employment policy, </a:t>
            </a:r>
            <a:r>
              <a:rPr lang="en-US" dirty="0" err="1"/>
              <a:t>u.s.</a:t>
            </a:r>
            <a:r>
              <a:rPr lang="en-US" dirty="0"/>
              <a:t> department of labor.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AD0831CD-E4B3-4EBC-A372-1675D6499B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07944" y="600050"/>
            <a:ext cx="2901456" cy="920420"/>
          </a:xfrm>
          <a:prstGeom prst="rect">
            <a:avLst/>
          </a:prstGeom>
        </p:spPr>
      </p:pic>
      <p:pic>
        <p:nvPicPr>
          <p:cNvPr id="11" name="Picture 10" descr="A picture containing logo&#10;&#10;Description automatically generated">
            <a:extLst>
              <a:ext uri="{FF2B5EF4-FFF2-40B4-BE49-F238E27FC236}">
                <a16:creationId xmlns:a16="http://schemas.microsoft.com/office/drawing/2014/main" id="{BB2924D2-6B07-4364-87D8-49285B8213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1897" y="5369586"/>
            <a:ext cx="684659" cy="951676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496B-62A4-45AD-A174-D929C967C4CB}" type="datetime1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32A0D10-1C02-40CB-A684-779709F45FE8}" type="datetime1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  <a:latin typeface="Arial Nova" panose="020B05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1"/>
              </a:buCl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accent1"/>
              </a:buCl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accent1"/>
              </a:buCl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1"/>
              </a:buCl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1989" y="70115"/>
            <a:ext cx="717635" cy="335001"/>
          </a:xfrm>
        </p:spPr>
        <p:txBody>
          <a:bodyPr/>
          <a:lstStyle>
            <a:lvl1pPr>
              <a:defRPr sz="1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JAN Logo&#10;Job Accommodation Network">
            <a:extLst>
              <a:ext uri="{FF2B5EF4-FFF2-40B4-BE49-F238E27FC236}">
                <a16:creationId xmlns:a16="http://schemas.microsoft.com/office/drawing/2014/main" id="{523C6B85-2FEC-47E8-8F92-6B9D0C65FB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20416" y="6064502"/>
            <a:ext cx="1830966" cy="5808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6C84B26-3D2A-4741-A536-840D4BB0A26D}" type="datetime1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3448-939B-4EC9-AF81-FED917661257}" type="datetime1">
              <a:rPr lang="en-US" smtClean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E1A0-F19E-43ED-A9FD-BBBB6365A0B1}" type="datetime1">
              <a:rPr lang="en-US" smtClean="0"/>
              <a:t>1/6/2022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348744-0FA1-4A44-857D-902A1E5568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61625" y="6041605"/>
            <a:ext cx="1828959" cy="5791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3E2A66-725D-44F0-8ACC-213EC30352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40599" y="5994257"/>
            <a:ext cx="1828959" cy="5791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0697B2-505F-4AC8-8F94-72E521A0B74F}" type="datetime1">
              <a:rPr lang="en-US" smtClean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FF899-93D7-4212-8D3F-0D755BDEB77C}" type="datetime1">
              <a:rPr lang="en-US" smtClean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3CF577D-EFDE-449F-9698-CFCF570C9DB9}" type="datetime1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askjan.org/articles/Out-with-the-Old-and-In-with-the-New-Supervisor.cf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askjan.org/publications/consultants-corner/vol02iss01.cf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askjan.org/articles/Fragrance-Free-Zone.cf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askjan.org/articles/Masks-for-COVID-19-Management-and-ADA-Accommodations.cf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askjan.org/articles/A-Practical-Approach-to-Telework-as-a-Reasonable-Accommodation-During-the-Pandemic.cf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askjan.org/articles/Changing-a-Supervisor-as-an-Accommodation-under-the-ADA.cf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askjan.org/topics/parking.cf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askjan.org/topics/interactive.cfm" TargetMode="External"/><Relationship Id="rId2" Type="http://schemas.openxmlformats.org/officeDocument/2006/relationships/hyperlink" Target="https://askjan.org/publications/employers/employers-guide.cf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skjan.org/topics/Temporary-Accommodations.cfm" TargetMode="External"/><Relationship Id="rId4" Type="http://schemas.openxmlformats.org/officeDocument/2006/relationships/hyperlink" Target="https://askjan.org/articles/Recognizing-an-Accommodation-Request-Under-the-ADA.cfm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askjan.org/blogs/jan/2016/05/avoiding-the-waiting-place-after-requesting-medical-information.cfm" TargetMode="External"/><Relationship Id="rId2" Type="http://schemas.openxmlformats.org/officeDocument/2006/relationships/hyperlink" Target="https://askjan.org/a-to-z.cf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skjan.org/publications/consultants-corner/vol02iss01.cfm" TargetMode="External"/><Relationship Id="rId4" Type="http://schemas.openxmlformats.org/officeDocument/2006/relationships/hyperlink" Target="https://askjan.org/articles/Out-with-the-Old-and-In-with-the-New-Supervisor.cfm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askjan.org/topics/COVID-19.cfm" TargetMode="External"/><Relationship Id="rId2" Type="http://schemas.openxmlformats.org/officeDocument/2006/relationships/hyperlink" Target="https://askjan.org/articles/Fragrance-Free-Zone.cf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skjan.org/articles/ADA-and-Accommodation-Lessons-Learned-COVID-19-Edition.cfm" TargetMode="External"/><Relationship Id="rId4" Type="http://schemas.openxmlformats.org/officeDocument/2006/relationships/hyperlink" Target="https://askjan.org/articles/Masks-for-COVID-19-Management-and-ADA-Accommodations.cfm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askjan.org/topics/telework.cf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skjan.org/topics/parking.cfm" TargetMode="External"/><Relationship Id="rId5" Type="http://schemas.openxmlformats.org/officeDocument/2006/relationships/hyperlink" Target="https://askjan.org/articles/Changing-a-Supervisor-as-an-Accommodation-under-the-ADA.cfm" TargetMode="External"/><Relationship Id="rId4" Type="http://schemas.openxmlformats.org/officeDocument/2006/relationships/hyperlink" Target="https://askjan.org/articles/A-Practical-Approach-to-Telework-as-a-Reasonable-Accommodation-During-the-Pandemic.cfm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eoc.gov/laws/guidance/enforcement-guidance-reasonable-accommodation-and-undue-hardship-under-ada" TargetMode="External"/><Relationship Id="rId2" Type="http://schemas.openxmlformats.org/officeDocument/2006/relationships/hyperlink" Target="https://www.eeoc.gov/laws/guidance/applying-performance-and-conduct-standards-employees-disabiliti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eoc.gov/wysk/what-you-should-know-about-covid-19-and-ada-rehabilitation-act-and-other-eeo-law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skjan.org/blogs/jan/2016/05/avoiding-the-waiting-place-after-requesting-medical-information.cf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C603F-415C-4735-A489-3C793DEF27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Next-Level Accommodation </a:t>
            </a:r>
            <a:br>
              <a:rPr lang="en-US" dirty="0"/>
            </a:br>
            <a:r>
              <a:rPr lang="en-US" dirty="0"/>
              <a:t>and ADA Challenges</a:t>
            </a:r>
            <a:endParaRPr lang="en-US" sz="3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3B7CA3-0060-4837-84FC-0E55753986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Job Accommodation Network (JAN) Accommodation and Compliance webcast Series</a:t>
            </a:r>
            <a:br>
              <a:rPr lang="en-US" sz="1400" dirty="0">
                <a:solidFill>
                  <a:srgbClr val="002060"/>
                </a:solidFill>
              </a:rPr>
            </a:br>
            <a:r>
              <a:rPr lang="en-US" sz="1200" cap="none" dirty="0">
                <a:solidFill>
                  <a:srgbClr val="002060"/>
                </a:solidFill>
              </a:rPr>
              <a:t>Tracie DeFreitas, M.S., JAN Principal Consultant, ADA Specialist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FD746-51A6-4CE2-91D6-110B346F6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/>
              <a:t>JAN </a:t>
            </a:r>
            <a:r>
              <a:rPr lang="en-US" sz="1400" cap="none" dirty="0"/>
              <a:t>is funded by a contract with the Office of Disability Employment Policy, U.S. Department of Labor.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9997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Next-Level Solutions: Leave </a:t>
            </a:r>
            <a:r>
              <a:rPr lang="en-US" cap="none" dirty="0"/>
              <a:t>and</a:t>
            </a:r>
            <a:r>
              <a:rPr lang="en-US" dirty="0"/>
              <a:t> Attendance – Situation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12996"/>
            <a:ext cx="11029615" cy="4047336"/>
          </a:xfr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Situation 1: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Frequent unplanned disability-related absences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Novice-Level Strategy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Only apply the attendance policy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Next Level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How can I help?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Gather information about estimated frequency and duration of future absences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Apply FMLA, other requirements…then ADA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Accommodate if reasonable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Document the impact of leave to assess undue hardship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240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Next-Level Solutions: Leave </a:t>
            </a:r>
            <a:r>
              <a:rPr lang="en-US" cap="none" dirty="0"/>
              <a:t>and</a:t>
            </a:r>
            <a:r>
              <a:rPr lang="en-US" dirty="0"/>
              <a:t> Attendance – Situation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12996"/>
            <a:ext cx="11029615" cy="4047336"/>
          </a:xfr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Situation 2: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Indefinite leave request related to COVID-19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Novice-Level Strategy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Approve indefinitely OR not at all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Next Level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Check employer policies/practices and federal, state, local COVID-19 requirements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Indefinite leave not required under ADA but can allow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Approve leave in increments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May choose to end indefinite leave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Explore alternative accommodations to return to work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24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</a:t>
            </a:r>
            <a:r>
              <a:rPr lang="en-US" cap="none" dirty="0"/>
              <a:t>and</a:t>
            </a:r>
            <a:r>
              <a:rPr lang="en-US" dirty="0"/>
              <a:t>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2494"/>
            <a:ext cx="11168432" cy="3423458"/>
          </a:xfr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Challenge: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Balancing ADA compliance with meeting standards/business needs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Examples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Last minute request for accommodation/disclosure 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Unaddressed performance issues and a new supervisor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Addressing strange behavior/conduct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Telework accommodation request from a poor performer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93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Next-Level Solutions: Performance – Situation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38387"/>
            <a:ext cx="11029615" cy="4047336"/>
          </a:xfrm>
        </p:spPr>
        <p:txBody>
          <a:bodyPr>
            <a:noAutofit/>
          </a:bodyPr>
          <a:lstStyle/>
          <a:p>
            <a:pPr marL="342900" marR="0" lvl="0" indent="-34290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Situation 1: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Last minute request for accommodation/disclosure during review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Novice-Level Strategy</a:t>
            </a:r>
          </a:p>
          <a:p>
            <a:pPr marL="342900" marR="0" lvl="0" indent="-342900" algn="l" defTabSz="914400" rtl="0" eaLnBrk="0" fontAlgn="base" latinLnBrk="0" hangingPunct="0">
              <a:spcBef>
                <a:spcPts val="24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Disregard disclosure/request and terminate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Next Level</a:t>
            </a:r>
          </a:p>
          <a:p>
            <a:pPr marL="342900" marR="0" lvl="0" indent="-34290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Proceed with performance discussion</a:t>
            </a:r>
          </a:p>
          <a:p>
            <a:pPr marL="342900" marR="0" lvl="0" indent="-34290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If disciplinary action is something other than termination, engage in IP/gather information</a:t>
            </a:r>
          </a:p>
          <a:p>
            <a:pPr marL="342900" marR="0" lvl="0" indent="-34290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Postpone performance improvement plan (PIP)</a:t>
            </a:r>
          </a:p>
          <a:p>
            <a:pPr marL="342900" marR="0" lvl="0" indent="-34290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Explore and implement reasonable accommodations and then reinstate PIP</a:t>
            </a:r>
          </a:p>
          <a:p>
            <a:pPr marL="342900" marR="0" lvl="0" indent="-34290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Devise anonymous coding system that doesn’t reveal specific disability-related 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information in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80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Next-Level Solutions: Performance – Situation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26077"/>
            <a:ext cx="11029615" cy="4134255"/>
          </a:xfr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20000"/>
              </a:lnSpc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Situation 2: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Unaddressed performance issues and a new supervisor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Novice-Level Strategy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Ignore issues OR let employee go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Next Level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Review job description/essential functions/standards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Proceed with performance discussion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and document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Engage in IP and gather medical information, if needed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Explore and implement reasonable accommodations and monitor accommodations and performance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JAN’s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2"/>
              </a:rPr>
              <a:t>Out with the Old, In with the New...Supervisor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842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Next-Level Solutions: Performance – Situation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69370"/>
            <a:ext cx="11029615" cy="4134255"/>
          </a:xfr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20000"/>
              </a:lnSpc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Situation 3: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Telework accommodation request from a poor performer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Novice-Level Strategy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Deny due to poor performance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Next Level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Gather information about why employee believes telework will improve performance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Can explore alternative accommodation solutions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Set goals, expectations, supervision plan for telework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Implement as a trial accommodation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Monitor accommodation and review performance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988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78317"/>
            <a:ext cx="11168432" cy="4047336"/>
          </a:xfr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Challenge: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Accommodations may be apparent or affect others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Examples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Modifying a ‘no animals’ policy – service dog access/severe allergy/phobia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Implementing a ‘no fragrance’ policy – rights controversy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Modifying a policy related to where work is performed – telework as an accommodation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Implementing a ban on certain foods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040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Next-Level Solutions: Policies – Situation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12996"/>
            <a:ext cx="11029615" cy="4047336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Situation 1: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Modifying a ‘no animals’ policy – service dog access/severe allergy/phobia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Novice-Level Strategy</a:t>
            </a:r>
          </a:p>
          <a:p>
            <a:pPr marL="342900" marR="0" lvl="0" indent="-342900" algn="l" defTabSz="914400" rtl="0" eaLnBrk="0" fontAlgn="base" latinLnBrk="0" hangingPunct="0">
              <a:spcBef>
                <a:spcPts val="24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 dogs allowed!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Next Level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Address accommodation needs individually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Explore accommodation solutions to address individual needs, circumstances, job duties, etc.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JAN’s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2"/>
              </a:rPr>
              <a:t>Service Animals and Allergies in the Workplace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51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Next-Level Solutions: Policies – Situation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12996"/>
            <a:ext cx="11029615" cy="4047336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Situation 2: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Implementing a ‘no fragrance’ policy – rights controversy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Novice-Level Strategy</a:t>
            </a:r>
          </a:p>
          <a:p>
            <a:pPr marL="342900" marR="0" lvl="0" indent="-342900" algn="l" defTabSz="914400" rtl="0" eaLnBrk="0" fontAlgn="base" latinLnBrk="0" hangingPunct="0">
              <a:spcBef>
                <a:spcPts val="24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We can’t tell employees not to wear fragrances at work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Next Level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Note dress, grooming, hygiene codes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Consider implementing a ‘no fragrance’ policy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Educate workforce about the effects of fragrance use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Explore and implement reasonable accommodations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JAN’s </a:t>
            </a:r>
            <a:r>
              <a:rPr kumimoji="0" lang="fr-FR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2"/>
              </a:rPr>
              <a:t>Can’t</a:t>
            </a: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2"/>
              </a:rPr>
              <a:t> Ban Fragrances? </a:t>
            </a:r>
            <a:r>
              <a:rPr kumimoji="0" lang="fr-FR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2"/>
              </a:rPr>
              <a:t>Consider</a:t>
            </a: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2"/>
              </a:rPr>
              <a:t> a Fragrance Free Zone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982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Next-Level Solutions: Policies – Situation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12996"/>
            <a:ext cx="11029615" cy="4047336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Situation 3: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Modifying a policy related to where work is performed – Telework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Novice-Level Strategy</a:t>
            </a:r>
          </a:p>
          <a:p>
            <a:pPr marL="342900" marR="0" lvl="0" indent="-342900" algn="l" defTabSz="914400" rtl="0" eaLnBrk="0" fontAlgn="base" latinLnBrk="0" hangingPunct="0">
              <a:spcBef>
                <a:spcPts val="24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Manager doesn’t want employees to work at home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Next Level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Gather disability-related information about telework need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Consider as accommodation even if others </a:t>
            </a:r>
            <a:r>
              <a:rPr lang="en-US" sz="2200" dirty="0">
                <a:solidFill>
                  <a:srgbClr val="002C5F"/>
                </a:solidFill>
                <a:latin typeface="Arial" pitchFamily="34" charset="0"/>
              </a:rPr>
              <a:t>are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not allowed, if reasonable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May choose other effective reasonable accommodations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Implement as a trial or temporary accommodation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Note policy of assisting any employee having difficulties; workplace issues are personal; respect employee privacy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96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4639C-8766-4AAC-BA35-547F96D3D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Housekeeping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AA4C37-1AED-4F4E-AF40-81719900D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5305" y="54324"/>
            <a:ext cx="1052508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dirty="0"/>
          </a:p>
        </p:txBody>
      </p:sp>
      <p:graphicFrame>
        <p:nvGraphicFramePr>
          <p:cNvPr id="8" name="Content Placeholder 2" descr="Technical Difficulties&#10;Q&amp;A option at the bottom of the screen&#10;800-526-7234 or 877-781-9403 (TTY) - or Live Chat at AskJAN.org&#10;Frequently Asked Questions (FAQ)&#10;https://AskJAN.org/Training/JAN-Webcast-Frequently-Asked-Questions.cfm&#10;Questions for Presenters&#10;Q&amp;A option at the bottom of the screen">
            <a:extLst>
              <a:ext uri="{FF2B5EF4-FFF2-40B4-BE49-F238E27FC236}">
                <a16:creationId xmlns:a16="http://schemas.microsoft.com/office/drawing/2014/main" id="{4EBCF884-6B8F-417E-9493-91071CE480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62928"/>
              </p:ext>
            </p:extLst>
          </p:nvPr>
        </p:nvGraphicFramePr>
        <p:xfrm>
          <a:off x="581025" y="1998663"/>
          <a:ext cx="11029950" cy="4022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5135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Pandemic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2494"/>
            <a:ext cx="11168432" cy="4047336"/>
          </a:xfr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Challenges: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ultifaceted issues; continuously evolving; multiple federal, state, local requirements; worker safety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Examples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Removing essential functions in a pandemic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Mask-related accommodation requests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Telework, isolation, and mental health conditions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COVID-19 vaccination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1846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Next-Level Solutions: Pandemic Issues – Situation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12996"/>
            <a:ext cx="11029615" cy="4047336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Situation 1: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Removing essential functions in a pandemic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Novice-Level Strategy</a:t>
            </a:r>
          </a:p>
          <a:p>
            <a:pPr marL="342900" marR="0" lvl="0" indent="-342900" algn="l" defTabSz="914400" rtl="0" eaLnBrk="0" fontAlgn="base" latinLnBrk="0" hangingPunct="0">
              <a:spcBef>
                <a:spcPts val="24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Remove essential functions indefinitely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Next Level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Adapt with evolving pandemic circumstances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Can temporarily excuse; does not mean a job’s essential functions are permanently changed, will always be feasible, or does not pose undue hardship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 obligation to refrain from restoring essential duties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dirty="0">
                <a:solidFill>
                  <a:srgbClr val="002C5F"/>
                </a:solidFill>
                <a:latin typeface="Arial" pitchFamily="34" charset="0"/>
              </a:rPr>
              <a:t>Choose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an </a:t>
            </a:r>
            <a:r>
              <a:rPr lang="en-US" sz="2200" dirty="0">
                <a:solidFill>
                  <a:srgbClr val="002C5F"/>
                </a:solidFill>
                <a:latin typeface="Arial" pitchFamily="34" charset="0"/>
              </a:rPr>
              <a:t>e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nd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date, review, continue, or reinstate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85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Next-Level Solutions: Pandemic Issues – Situation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12996"/>
            <a:ext cx="11029615" cy="4047336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Situation 2: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Mask-related accommodation requests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Novice-Level Strategy</a:t>
            </a:r>
          </a:p>
          <a:p>
            <a:pPr marL="342900" marR="0" lvl="0" indent="-342900" algn="l" defTabSz="914400" rtl="0" eaLnBrk="0" fontAlgn="base" latinLnBrk="0" hangingPunct="0">
              <a:spcBef>
                <a:spcPts val="24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Wear a mask or don’t come to work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Next Level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Engage in IP to gather information </a:t>
            </a:r>
            <a:r>
              <a:rPr lang="en-US" sz="2200" dirty="0">
                <a:solidFill>
                  <a:srgbClr val="002C5F"/>
                </a:solidFill>
                <a:latin typeface="Arial" pitchFamily="34" charset="0"/>
              </a:rPr>
              <a:t>about why cannot wear a mask to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determine whether ADA applies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 mindful of state/local mandates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Explore and implement effective accommodations – </a:t>
            </a:r>
            <a:r>
              <a:rPr kumimoji="0" lang="en-US" sz="2200" b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worker safety is the priority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Can exclude from the workplace if cannot safely work w/wo accommodation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JAN’s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2"/>
              </a:rPr>
              <a:t>Masks for COVID-19 Management and ADA Accommodations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44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Next-Level Solutions: Pandemic Issues – Situation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12996"/>
            <a:ext cx="11029615" cy="4047336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Situation 3: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Telework, isolation, and mental health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Novice-Level Strategy</a:t>
            </a:r>
          </a:p>
          <a:p>
            <a:pPr marL="342900" marR="0" lvl="0" indent="-342900" algn="l" defTabSz="914400" rtl="0" eaLnBrk="0" fontAlgn="base" latinLnBrk="0" hangingPunct="0">
              <a:spcBef>
                <a:spcPts val="24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Failure to communicate and understand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Next Level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Be intentional – reach out, set regular check-ins, meet via video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Set expectations, provide written guidance, communicate changes early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Create opportunities to connect with co-workers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Explore accommodations for returning to 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780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Next-Level Solutions: Pandemic Issues – Situation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12996"/>
            <a:ext cx="11029615" cy="4047336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Situation 4: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Impact of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COVID-19 vaccination on continuing accommodations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Novice-Level Strategy</a:t>
            </a:r>
          </a:p>
          <a:p>
            <a:pPr marL="342900" marR="0" lvl="0" indent="-342900" algn="l" defTabSz="914400" rtl="0" eaLnBrk="0" fontAlgn="base" latinLnBrk="0" hangingPunct="0">
              <a:spcBef>
                <a:spcPts val="24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Get vaccinated and return to work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Next Level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Address each accommodation situation case-by-case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Gather relevant information to inform accommodation decision – not one size fits all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Explore effective and reasonable accommodations to return to the workplace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Consider telework if cannot safely return to the workplace with accommodations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891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Next-Level Solutions: Pandemic Issues – Situation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842875"/>
            <a:ext cx="11029615" cy="4047336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Situation 5: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Request for exception from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COVID-19 vaccination requirement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Novice-Level Strategy</a:t>
            </a:r>
          </a:p>
          <a:p>
            <a:pPr marL="342900" marR="0" lvl="0" indent="-342900" algn="l" defTabSz="914400" rtl="0" eaLnBrk="0" fontAlgn="base" latinLnBrk="0" hangingPunct="0">
              <a:spcBef>
                <a:spcPts val="24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Get vaccinated or be terminated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Next Level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Gather relevant information to determine whether the ADA or Title VII applies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Explore effective and reasonable accommodations to return to the workplace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Consider telework if cannot safely return to the workplace with accommodations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7299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Next-Level Solutions: Pandemic Issues – Situation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12996"/>
            <a:ext cx="11029615" cy="4047336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Situation 6: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Request to continue</a:t>
            </a:r>
            <a:r>
              <a:rPr lang="en-US" sz="2400" dirty="0">
                <a:solidFill>
                  <a:srgbClr val="002C5F"/>
                </a:solidFill>
                <a:latin typeface="Arial" pitchFamily="34" charset="0"/>
              </a:rPr>
              <a:t> teleworking as an accommodation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Novice-Level Strategy</a:t>
            </a:r>
          </a:p>
          <a:p>
            <a:pPr marL="342900" marR="0" lvl="0" indent="-342900" algn="l" defTabSz="914400" rtl="0" eaLnBrk="0" fontAlgn="base" latinLnBrk="0" hangingPunct="0">
              <a:spcBef>
                <a:spcPts val="24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No, everyone must return to the workplace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Next Level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Gather relevant information to determine if the individual has a disability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Assess whether the job has changed and if essential functions can be performed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Mandatory telework because of the pandemic could serve as a trial period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/>
              <a:t>Consider a hybrid work arrangement if 100% is not reasonable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JAN’s </a:t>
            </a:r>
            <a:r>
              <a:rPr kumimoji="0" lang="en-US" sz="220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2"/>
              </a:rPr>
              <a:t>Practical Approach to Telework as a Reasonable Accommodation During </a:t>
            </a:r>
            <a:br>
              <a:rPr kumimoji="0" lang="en-US" sz="220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2"/>
              </a:rPr>
            </a:br>
            <a:r>
              <a:rPr kumimoji="0" lang="en-US" sz="220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2"/>
              </a:rPr>
              <a:t>the Pandemic</a:t>
            </a: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179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Miscellaneous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78317"/>
            <a:ext cx="11168432" cy="4047336"/>
          </a:xfr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Challenges: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Lifting restrictions, interacting/communicating with supervisor, commuting/access barriers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Examples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Back injury or pregnancy and lifting restrictions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Getting along with a supervisor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Limited access to parking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085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Next-Level Solutions: Miscellaneous – Situation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12996"/>
            <a:ext cx="11029615" cy="4047336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Situation 1: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Back injury or pregnancy and lifting restrictions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Novice-Level Strategy</a:t>
            </a:r>
          </a:p>
          <a:p>
            <a:pPr marL="342900" marR="0" lvl="0" indent="-342900" algn="l" defTabSz="914400" rtl="0" eaLnBrk="0" fontAlgn="base" latinLnBrk="0" hangingPunct="0">
              <a:spcBef>
                <a:spcPts val="24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Leave until 100% healed/able to lift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Next Level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Explore accommodations to perform essential functions consistent with restrictions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Consider modified duty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Implement a temporary accommodation – document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Reassignment or leave as last resort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2217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Next-Level Solutions: Miscellaneous – Situation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12996"/>
            <a:ext cx="11029615" cy="4047336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Situation 2: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Difficulty 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etting along with a supervisor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Novice-Level Strategy</a:t>
            </a:r>
          </a:p>
          <a:p>
            <a:pPr marL="342900" marR="0" lvl="0" indent="-342900" algn="l" defTabSz="914400" rtl="0" eaLnBrk="0" fontAlgn="base" latinLnBrk="0" hangingPunct="0">
              <a:spcBef>
                <a:spcPts val="24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Change supervisor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Next Level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New supervisor </a:t>
            </a:r>
            <a:r>
              <a:rPr kumimoji="0" lang="en-US" sz="2200" b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may not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 reasonable – </a:t>
            </a:r>
            <a:r>
              <a:rPr kumimoji="0" lang="en-US" sz="2200" b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but not prohibited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Consider whether this is an isolated situation or a pattern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Change supervisory methods as accommodation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JAN’s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2"/>
              </a:rPr>
              <a:t>Changing a Supervisor as an Accommodation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7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4639C-8766-4AAC-BA35-547F96D3D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Housekeeping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AA4C37-1AED-4F4E-AF40-81719900D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5305" y="54324"/>
            <a:ext cx="1052508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 dirty="0"/>
          </a:p>
        </p:txBody>
      </p:sp>
      <p:graphicFrame>
        <p:nvGraphicFramePr>
          <p:cNvPr id="8" name="Content Placeholder 2" descr="PPT Slides&#10;Click the link included in the webcast login email you received&#10;Captioning&#10;Use the closed caption (CC) option or StreamText link shared in the webcast chat&#10;Transcript will be available wit webcast archive">
            <a:extLst>
              <a:ext uri="{FF2B5EF4-FFF2-40B4-BE49-F238E27FC236}">
                <a16:creationId xmlns:a16="http://schemas.microsoft.com/office/drawing/2014/main" id="{4EBCF884-6B8F-417E-9493-91071CE480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297633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63336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Next-Level Solutions: Miscellaneous – Situation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12996"/>
            <a:ext cx="11029615" cy="4047336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Situation 3: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Limited access to parking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Novice-Level Strategy</a:t>
            </a:r>
          </a:p>
          <a:p>
            <a:pPr marL="342900" marR="0" lvl="0" indent="-342900" algn="l" defTabSz="914400" rtl="0" eaLnBrk="0" fontAlgn="base" latinLnBrk="0" hangingPunct="0">
              <a:spcBef>
                <a:spcPts val="24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Required number of spaces met, nothing we can do</a:t>
            </a:r>
          </a:p>
          <a:p>
            <a:pPr marL="0" marR="0" lvl="0" indent="0" algn="l" defTabSz="914400" rtl="0" eaLnBrk="0" fontAlgn="base" latinLnBrk="0" hangingPunct="0">
              <a:spcBef>
                <a:spcPts val="24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Next Level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ADA </a:t>
            </a:r>
            <a:r>
              <a:rPr lang="en-US" sz="2200" dirty="0">
                <a:solidFill>
                  <a:srgbClr val="002C5F"/>
                </a:solidFill>
                <a:latin typeface="Arial" pitchFamily="34" charset="0"/>
              </a:rPr>
              <a:t>Standards are a minimum requirement – accommodation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may be necessary to meet the needs of a particular employee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Explore and implement reasonable accommodations to address the commuting barrier/access issue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JAN’s A to Z by Topic: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2"/>
              </a:rPr>
              <a:t>Parking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087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1E1FB-2AD0-4329-9CB0-82A282F19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Questions? Contact JAN for More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915FE-A624-43E4-8D1A-23025311C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5304" y="104396"/>
            <a:ext cx="1052508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31</a:t>
            </a:fld>
            <a:endParaRPr lang="en-US" dirty="0"/>
          </a:p>
        </p:txBody>
      </p:sp>
      <p:graphicFrame>
        <p:nvGraphicFramePr>
          <p:cNvPr id="6" name="Content Placeholder 2" descr="Visit AskJAN.org&#10;Call 800.526.7234 or 877.781.9403 TTY&#10;JAN Live Chat @AskJAN.org&#10;Submit JAN On Demand Inquiry @AskJAN.org/JANonDemand.cfm&#10;Email JAN@AskJAN.org&#10;Social Media: Facebook - Job Accommodation Network&#10;Twitter - @JANatJAN&#10;">
            <a:extLst>
              <a:ext uri="{FF2B5EF4-FFF2-40B4-BE49-F238E27FC236}">
                <a16:creationId xmlns:a16="http://schemas.microsoft.com/office/drawing/2014/main" id="{99C05778-86A8-41CC-94DD-691AA40442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338712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018446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F5C11-5A22-40CE-9324-89514DD81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/>
              <a:t>How do I claim the HR CEU?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E9758B-E361-4084-8D9F-729FA6C4A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DA4193-8AAE-4832-A6F4-648DC4993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2286000"/>
            <a:ext cx="5148400" cy="377433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8543D-5F6D-40E3-A8F4-BA219D017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805" y="2180496"/>
            <a:ext cx="5275001" cy="4045683"/>
          </a:xfrm>
        </p:spPr>
        <p:txBody>
          <a:bodyPr>
            <a:normAutofit/>
          </a:bodyPr>
          <a:lstStyle/>
          <a:p>
            <a:r>
              <a:rPr lang="en-US" sz="2400" dirty="0"/>
              <a:t>Don’t close the JAN webcast browser</a:t>
            </a:r>
          </a:p>
          <a:p>
            <a:r>
              <a:rPr lang="en-US" sz="2400" dirty="0"/>
              <a:t>CEU approval code will be provided via the certificate that comes up after completing the webcast evaluation</a:t>
            </a:r>
          </a:p>
          <a:p>
            <a:r>
              <a:rPr lang="en-US" sz="2400" dirty="0"/>
              <a:t>Thank you for attending!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E98E1F-68E8-4748-864C-777448057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5032" y="84237"/>
            <a:ext cx="1052508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0388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B9E2C-FA50-4381-A123-3B13B59B7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AskJAN.org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97722-6C82-4850-BBC7-6C2A683A8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Employers' Practical Guide to Reasonable Accommodation Under the ADA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2"/>
              </a:rPr>
              <a:t>https://AskJAN.org/publications/employers/employers-guide.cfm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Interactive Process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3"/>
              </a:rPr>
              <a:t>https://AskJAN.org/topics/interactive.cfm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Recognizing an Accommodation Request</a:t>
            </a:r>
            <a:b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4"/>
              </a:rPr>
              <a:t>https://AskJAN.org/articles/Recognizing-an-Accommodation-Request-Under-the-ADA.cfm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Providing Temp/Trial Accommodation Solutions</a:t>
            </a:r>
            <a:b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5"/>
              </a:rPr>
              <a:t>https://AskJAN.org/topics/Temporary-Accommodations.cfm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44DE0-C84F-480E-8722-9CF80C0B3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200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B9E2C-FA50-4381-A123-3B13B59B7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AskJAN.org Resources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97722-6C82-4850-BBC7-6C2A683A8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to Z of Disabilities and Accommodations</a:t>
            </a:r>
            <a:b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2"/>
              </a:rPr>
              <a:t>https://AskJAN.org/a-to-z.cfm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1A3260"/>
              </a:solidFill>
              <a:effectLst/>
              <a:uLnTx/>
              <a:uFillTx/>
              <a:latin typeface="Arial Nova" panose="020B05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Avoiding “The Waiting Place” After Requesting Medical Information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3"/>
              </a:rPr>
              <a:t>https://AskJAN.org/blogs/jan/2016/05/avoiding-the-waiting-place-after-requesting-medical-information.cfm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Out with the Old, In with the New...Supervisor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4"/>
              </a:rPr>
              <a:t>https://AskJAN.org/articles/Out-with-the-Old-and-In-with-the-New-Supervisor.cfm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Service Animals and Allergies in the Workplace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5"/>
              </a:rPr>
              <a:t>https://AskJAN.org/publications/consultants-corner/vol02iss01.cfm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44DE0-C84F-480E-8722-9CF80C0B3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1397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B9E2C-FA50-4381-A123-3B13B59B7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AskJAN.org Resources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97722-6C82-4850-BBC7-6C2A683A8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Can’t</a:t>
            </a:r>
            <a:r>
              <a:rPr kumimoji="0" lang="fr-FR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Ban Fragrances? </a:t>
            </a:r>
            <a:r>
              <a:rPr kumimoji="0" lang="fr-FR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Consider</a:t>
            </a:r>
            <a:r>
              <a:rPr kumimoji="0" lang="fr-FR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 Fragrance Free Zone </a:t>
            </a:r>
            <a:br>
              <a:rPr kumimoji="0" lang="fr-FR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2"/>
              </a:rPr>
              <a:t>https://AskJAN.org/articles/Fragrance-Free-Zone.cfm</a:t>
            </a:r>
            <a:endParaRPr kumimoji="0" lang="fr-FR" sz="2200" b="0" i="0" u="none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Coronavirus Disease 2019 (COVID-19)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3"/>
              </a:rPr>
              <a:t>https://AskJAN.org/topics/COVID-19.cfm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Masks for COVID-19 Management and ADA Accommodations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4"/>
              </a:rPr>
              <a:t>https://AskJAN.org/articles/Masks-for-COVID-19-Management-and-ADA-Accommodations.cfm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ADA/Accommodation Lessons Learned: COVID-19 Edition</a:t>
            </a:r>
            <a:b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5"/>
              </a:rPr>
              <a:t>https://AskJAN.org/articles/ADA-and-Accommodation-Lessons-Learned-COVID-19-Edition.cfm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44DE0-C84F-480E-8722-9CF80C0B3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650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B9E2C-FA50-4381-A123-3B13B59B7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AskJAN.org Resources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97722-6C82-4850-BBC7-6C2A683A8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JAN’s A to Z by Topic: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Telework</a:t>
            </a:r>
            <a:b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3"/>
              </a:rPr>
              <a:t>https://AskJAN.org/topics/telework.cfm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Practical Approach to Telework as a Reasonable Accommodation During the Pandemic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4"/>
              </a:rPr>
              <a:t>https://AskJAN.org/articles/A-Practical-Approach-to-Telework-as-a-Reasonable-Accommodation-During-the-Pandemic.cfm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Changing a Supervisor as an Accommodation</a:t>
            </a:r>
            <a:b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5"/>
              </a:rPr>
              <a:t>https://AskJAN.org/articles/Changing-a-Supervisor-as-an-Accommodation-under-the-ADA.cfm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JAN’s A to Z by Topic: Parking 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6"/>
              </a:rPr>
              <a:t>https://AskJAN.org/topics/parking.cfm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44DE0-C84F-480E-8722-9CF80C0B3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6960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B9E2C-FA50-4381-A123-3B13B59B7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EEOC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97722-6C82-4850-BBC7-6C2A683A8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Applying Performance and Conduct Standards </a:t>
            </a:r>
            <a:b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to Employees with Disabilities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2"/>
              </a:rPr>
              <a:t>https://www.EEOC.gov/laws/guidance/applying-performance-and-conduct-standards-employees-disabilities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1" i="0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Reasonable Accommodation and Undue Hardship Under the ADA</a:t>
            </a:r>
            <a:br>
              <a:rPr kumimoji="0" lang="en-US" sz="2200" b="1" i="0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200" i="0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3"/>
              </a:rPr>
              <a:t>https://www.EEOC.gov/laws/guidance/enforcement-guidance-reasonable-accommodation-and-undue-hardship-under-ada</a:t>
            </a:r>
            <a:endParaRPr kumimoji="0" lang="en-US" sz="2200" i="0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7472" indent="-347472" defTabSz="914400" eaLnBrk="0" fontAlgn="base" hangingPunct="0"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What You Should Know About COVID-19 and the ADA, the Rehabilitation Act, and Other EEO Laws</a:t>
            </a:r>
            <a:br>
              <a:rPr kumimoji="0" lang="en-US" sz="2200" b="0" i="0" u="sng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200" b="0" i="0" u="sng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4"/>
              </a:rPr>
              <a:t>https://www.EEOC.gov/wysk/what-you-should-know-about-covid-19-and-ada-rehabilitation-act-and-other-eeo-laws</a:t>
            </a:r>
            <a:endParaRPr kumimoji="0" lang="en-US" sz="2200" i="0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44DE0-C84F-480E-8722-9CF80C0B3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4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361F0-6461-469A-A8B3-807208C88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/>
              <a:t>Discussion Topics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FE9758B-E361-4084-8D9F-729FA6C4A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937FB0EF-A4E0-49F9-AAD0-43CAFBF6B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13878" y="2361056"/>
            <a:ext cx="3649219" cy="364921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253A2-7387-4260-8328-65636F669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805" y="2180496"/>
            <a:ext cx="5275001" cy="404568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600" b="1" dirty="0"/>
              <a:t>Accommodation </a:t>
            </a:r>
            <a:br>
              <a:rPr lang="en-US" sz="2600" b="1" dirty="0"/>
            </a:br>
            <a:r>
              <a:rPr lang="en-US" sz="2600" b="1" dirty="0"/>
              <a:t>and ADA Challenges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Engaging in the Interactive Process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Leave and Attendance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Performance and Conduct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Policies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COVID-19 Pandemic Issues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Miscellaneous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40776-CA32-4DF8-ABF0-F3C13C6E3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9486" y="55053"/>
            <a:ext cx="1052508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0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FB2A9-6C7F-423E-A5E2-9B78D9C49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/>
              <a:t>Next-level Challenges:  Training Strategy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E9758B-E361-4084-8D9F-729FA6C4A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CBDC607A-A7DA-4500-8C56-3B0AAAB3E9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13878" y="2361056"/>
            <a:ext cx="3649219" cy="364921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13F76-ABBE-491B-ABA7-07BF8829D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805" y="2180496"/>
            <a:ext cx="5275001" cy="4045683"/>
          </a:xfrm>
        </p:spPr>
        <p:txBody>
          <a:bodyPr>
            <a:normAutofit/>
          </a:bodyPr>
          <a:lstStyle/>
          <a:p>
            <a:r>
              <a:rPr lang="en-US" sz="2800" dirty="0"/>
              <a:t>Challenges</a:t>
            </a:r>
          </a:p>
          <a:p>
            <a:r>
              <a:rPr lang="en-US" sz="2800" dirty="0"/>
              <a:t>Examples</a:t>
            </a:r>
          </a:p>
          <a:p>
            <a:r>
              <a:rPr lang="en-US" sz="2800" dirty="0"/>
              <a:t>Situations</a:t>
            </a:r>
          </a:p>
          <a:p>
            <a:r>
              <a:rPr lang="en-US" sz="2800" dirty="0"/>
              <a:t>Novice-Level Failure</a:t>
            </a:r>
          </a:p>
          <a:p>
            <a:r>
              <a:rPr lang="en-US" sz="2800" dirty="0"/>
              <a:t>Next-Level Solutions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B8B0A3-9B2B-4B03-BACE-31C6737EF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90502" y="55053"/>
            <a:ext cx="1052508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192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DC0F1-FCBC-41B0-86ED-EAA015752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Engaging </a:t>
            </a:r>
            <a:r>
              <a:rPr lang="en-US" cap="none" dirty="0"/>
              <a:t>in the </a:t>
            </a:r>
            <a:r>
              <a:rPr lang="en-US" dirty="0"/>
              <a:t>interactive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192E7-2570-42B8-9F62-0A7B70392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Challenges: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Communication breakdown, lack of engagement, no cooperation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Examples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Employer stuck waiting for medical information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Employee refused effective accommodation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 communication from employee when absent/on leave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Uninformed decision makers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A313AB-086D-4692-B6F3-532520B63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48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Next-Level Solutions: IP – Situation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821470"/>
          </a:xfrm>
        </p:spPr>
        <p:txBody>
          <a:bodyPr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Situation 1: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Employer stuck waiting for medical information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Novice-Level Strategy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Deny accommodation due to lack of sufficient information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Next Level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Decide what information is 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necessary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2C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Offer deadline extension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Ask job-related questions to address specific issues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Document effort to obtain information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JAN’s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3"/>
              </a:rPr>
              <a:t>Avoiding “The Waiting Place” After Requesting Medical Information</a:t>
            </a: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65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Next-Level Solutions: IP – Situation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67711"/>
            <a:ext cx="11029615" cy="4134255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Situation 2: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Employee refused effective accommodation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Novice-Level Strategy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End the interactive process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Next Level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Find out why the accommodation was refused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Consider employee preference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Explore other effective solutions, </a:t>
            </a: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if willing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Document employee refusal of accommodation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Good faith? May end interactive process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838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4886-4544-4C04-939F-02A67FB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Leave </a:t>
            </a:r>
            <a:r>
              <a:rPr lang="en-US" cap="none" dirty="0"/>
              <a:t>and</a:t>
            </a:r>
            <a:r>
              <a:rPr lang="en-US" dirty="0"/>
              <a:t> 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2657-F6CA-4B90-A468-B578583C0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821470"/>
          </a:xfr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Challenges: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Intermittent leave, extended leave, navigating multiple federal, state, and local leave requirements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Examples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Frequent unplanned disability-related absences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Exhausted FMLA and leave is still needed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Repeated extensions of leave</a:t>
            </a:r>
          </a:p>
          <a:p>
            <a:pPr marL="347472" marR="0" lvl="0" indent="-34747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C5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Indefinite leave request related to COVID-19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A14B-586D-4A3C-8172-4D42354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0244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4590B8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3521</TotalTime>
  <Words>2257</Words>
  <Application>Microsoft Office PowerPoint</Application>
  <PresentationFormat>Widescreen</PresentationFormat>
  <Paragraphs>336</Paragraphs>
  <Slides>37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Arial Nova</vt:lpstr>
      <vt:lpstr>Calibri</vt:lpstr>
      <vt:lpstr>Gill Sans MT</vt:lpstr>
      <vt:lpstr>Wingdings</vt:lpstr>
      <vt:lpstr>Wingdings 2</vt:lpstr>
      <vt:lpstr>Dividend</vt:lpstr>
      <vt:lpstr>Next-Level Accommodation  and ADA Challenges</vt:lpstr>
      <vt:lpstr>Housekeeping</vt:lpstr>
      <vt:lpstr>Housekeeping 2</vt:lpstr>
      <vt:lpstr>Discussion Topics</vt:lpstr>
      <vt:lpstr>Next-level Challenges:  Training Strategy</vt:lpstr>
      <vt:lpstr>Engaging in the interactive Process</vt:lpstr>
      <vt:lpstr>Next-Level Solutions: IP – Situation 1</vt:lpstr>
      <vt:lpstr>Next-Level Solutions: IP – Situation 2</vt:lpstr>
      <vt:lpstr>Leave and Attendance</vt:lpstr>
      <vt:lpstr>Next-Level Solutions: Leave and Attendance – Situation 1</vt:lpstr>
      <vt:lpstr>Next-Level Solutions: Leave and Attendance – Situation 2</vt:lpstr>
      <vt:lpstr>Performance and Conduct</vt:lpstr>
      <vt:lpstr>Next-Level Solutions: Performance – Situation 1</vt:lpstr>
      <vt:lpstr>Next-Level Solutions: Performance – Situation 2</vt:lpstr>
      <vt:lpstr>Next-Level Solutions: Performance – Situation 3</vt:lpstr>
      <vt:lpstr>Policies</vt:lpstr>
      <vt:lpstr>Next-Level Solutions: Policies – Situation 1</vt:lpstr>
      <vt:lpstr>Next-Level Solutions: Policies – Situation 2</vt:lpstr>
      <vt:lpstr>Next-Level Solutions: Policies – Situation 3</vt:lpstr>
      <vt:lpstr>Pandemic Issues</vt:lpstr>
      <vt:lpstr>Next-Level Solutions: Pandemic Issues – Situation 1</vt:lpstr>
      <vt:lpstr>Next-Level Solutions: Pandemic Issues – Situation 2</vt:lpstr>
      <vt:lpstr>Next-Level Solutions: Pandemic Issues – Situation 3</vt:lpstr>
      <vt:lpstr>Next-Level Solutions: Pandemic Issues – Situation 4</vt:lpstr>
      <vt:lpstr>Next-Level Solutions: Pandemic Issues – Situation 5</vt:lpstr>
      <vt:lpstr>Next-Level Solutions: Pandemic Issues – Situation 6</vt:lpstr>
      <vt:lpstr>Miscellaneous</vt:lpstr>
      <vt:lpstr>Next-Level Solutions: Miscellaneous – Situation 1</vt:lpstr>
      <vt:lpstr>Next-Level Solutions: Miscellaneous – Situation 2</vt:lpstr>
      <vt:lpstr>Next-Level Solutions: Miscellaneous – Situation 3</vt:lpstr>
      <vt:lpstr>Questions? Contact JAN for More Information</vt:lpstr>
      <vt:lpstr>How do I claim the HR CEU?</vt:lpstr>
      <vt:lpstr>AskJAN.org Resources</vt:lpstr>
      <vt:lpstr>AskJAN.org Resources 2</vt:lpstr>
      <vt:lpstr>AskJAN.org Resources 3</vt:lpstr>
      <vt:lpstr>AskJAN.org Resources 4</vt:lpstr>
      <vt:lpstr>EEOC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Play Video Series: Confidentiality and Medical Information</dc:title>
  <dc:creator>Tracie DeFreitas</dc:creator>
  <cp:lastModifiedBy>Lyssa Rowan</cp:lastModifiedBy>
  <cp:revision>320</cp:revision>
  <dcterms:created xsi:type="dcterms:W3CDTF">2021-11-02T13:00:03Z</dcterms:created>
  <dcterms:modified xsi:type="dcterms:W3CDTF">2022-01-06T20:49:39Z</dcterms:modified>
</cp:coreProperties>
</file>